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97" autoAdjust="0"/>
  </p:normalViewPr>
  <p:slideViewPr>
    <p:cSldViewPr snapToGrid="0" snapToObjects="1">
      <p:cViewPr varScale="1">
        <p:scale>
          <a:sx n="180" d="100"/>
          <a:sy n="180" d="100"/>
        </p:scale>
        <p:origin x="-25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29/03/17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29/03/17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29/03/17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29/03/17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29/03/17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29/03/17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29/03/17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29/03/17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29/03/17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29/03/17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29/03/17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29/03/17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Immagine 6" descr="logo CEDIR_bianc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878" y="204614"/>
            <a:ext cx="2242560" cy="161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697237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Funzionant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Funzionante.thmx</Template>
  <TotalTime>181</TotalTime>
  <Words>0</Words>
  <Application>Microsoft Macintosh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Funzionante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/>
  <cp:lastModifiedBy/>
  <cp:revision>3</cp:revision>
  <dcterms:created xsi:type="dcterms:W3CDTF">2017-03-28T08:59:58Z</dcterms:created>
  <dcterms:modified xsi:type="dcterms:W3CDTF">2017-03-29T12:01:46Z</dcterms:modified>
</cp:coreProperties>
</file>