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5"/>
    <p:sldMasterId id="214748366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y="6858000" cx="12192000"/>
  <p:notesSz cx="6797675" cy="9928225"/>
  <p:embeddedFontLst>
    <p:embeddedFont>
      <p:font typeface="Montserrat"/>
      <p:regular r:id="rId23"/>
      <p:bold r:id="rId24"/>
      <p:italic r:id="rId25"/>
      <p:boldItalic r:id="rId26"/>
    </p:embeddedFont>
    <p:embeddedFont>
      <p:font typeface="Montserrat ExtraBold"/>
      <p:bold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797">
          <p15:clr>
            <a:srgbClr val="A4A3A4"/>
          </p15:clr>
        </p15:guide>
        <p15:guide id="2" pos="3840">
          <p15:clr>
            <a:srgbClr val="A4A3A4"/>
          </p15:clr>
        </p15:guide>
        <p15:guide id="3" orient="horz" pos="467">
          <p15:clr>
            <a:srgbClr val="A4A3A4"/>
          </p15:clr>
        </p15:guide>
      </p15:sldGuideLst>
    </p:ext>
    <p:ext uri="GoogleSlidesCustomDataVersion2">
      <go:slidesCustomData xmlns:go="http://customooxmlschemas.google.com/" r:id="rId29" roundtripDataSignature="AMtx7mjaRTleZYuuOn8JxtUXZqDHAQM/A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6545B1D-4EE5-4442-80A2-D95A57AB237B}">
  <a:tblStyle styleId="{D6545B1D-4EE5-4442-80A2-D95A57AB237B}" styleName="Table_0">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25400">
              <a:solidFill>
                <a:schemeClr val="dk1"/>
              </a:solidFill>
              <a:prstDash val="solid"/>
              <a:round/>
              <a:headEnd len="sm" w="sm" type="none"/>
              <a:tailEnd len="sm" w="sm" type="none"/>
            </a:ln>
          </a:top>
          <a:bottom>
            <a:ln cap="flat" cmpd="sng" w="25400">
              <a:solidFill>
                <a:schemeClr val="dk1"/>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chemeClr val="lt1"/>
          </a:solidFill>
        </a:fill>
      </a:tcStyle>
    </a:wholeTbl>
    <a:band1H>
      <a:tcTxStyle b="off" i="off"/>
      <a:tcStyle>
        <a:fill>
          <a:solidFill>
            <a:srgbClr val="E6E6E6"/>
          </a:solidFill>
        </a:fill>
      </a:tcStyle>
    </a:band1H>
    <a:band2H>
      <a:tcTxStyle b="off" i="off"/>
    </a:band2H>
    <a:band1V>
      <a:tcTxStyle b="off" i="off"/>
      <a:tcStyle>
        <a:fill>
          <a:solidFill>
            <a:srgbClr val="E6E6E6"/>
          </a:solidFill>
        </a:fill>
      </a:tcStyle>
    </a:band1V>
    <a:band2V>
      <a:tcTxStyle b="off" i="off"/>
    </a:band2V>
    <a:lastCol>
      <a:tcTxStyle b="on" i="off">
        <a:font>
          <a:latin typeface="Calibri"/>
          <a:ea typeface="Calibri"/>
          <a:cs typeface="Calibri"/>
        </a:font>
        <a:schemeClr val="lt1"/>
      </a:tcTxStyle>
      <a:tcStyle>
        <a:fill>
          <a:solidFill>
            <a:schemeClr val="accent2"/>
          </a:solidFill>
        </a:fill>
      </a:tcStyle>
    </a:lastCol>
    <a:firstCol>
      <a:tcTxStyle b="on" i="off">
        <a:font>
          <a:latin typeface="Calibri"/>
          <a:ea typeface="Calibri"/>
          <a:cs typeface="Calibri"/>
        </a:font>
        <a:schemeClr val="lt1"/>
      </a:tcTxStyle>
      <a:tcStyle>
        <a:fill>
          <a:solidFill>
            <a:schemeClr val="accent2"/>
          </a:solidFill>
        </a:fill>
      </a:tcStyle>
    </a:firstCol>
    <a:lastRow>
      <a:tcTxStyle b="on" i="off"/>
      <a:tcStyle>
        <a:tcBdr>
          <a:top>
            <a:ln cap="flat" cmpd="sng" w="50800">
              <a:solidFill>
                <a:schemeClr val="dk1"/>
              </a:solidFill>
              <a:prstDash val="solid"/>
              <a:round/>
              <a:headEnd len="sm" w="sm" type="none"/>
              <a:tailEnd len="sm" w="sm" type="none"/>
            </a:ln>
          </a:top>
        </a:tcBdr>
        <a:fill>
          <a:solidFill>
            <a:schemeClr val="lt1"/>
          </a:solidFill>
        </a:fill>
      </a:tcStyle>
    </a:lastRow>
    <a:seCell>
      <a:tcTxStyle b="on" i="off">
        <a:font>
          <a:latin typeface="Calibri"/>
          <a:ea typeface="Calibri"/>
          <a:cs typeface="Calibri"/>
        </a:font>
        <a:schemeClr val="dk1"/>
      </a:tcTxStyle>
    </a:seCell>
    <a:swCell>
      <a:tcTxStyle b="on" i="off">
        <a:font>
          <a:latin typeface="Calibri"/>
          <a:ea typeface="Calibri"/>
          <a:cs typeface="Calibri"/>
        </a:font>
        <a:schemeClr val="dk1"/>
      </a:tcTxStyle>
    </a:swCell>
    <a:firstRow>
      <a:tcTxStyle b="on" i="off">
        <a:font>
          <a:latin typeface="Calibri"/>
          <a:ea typeface="Calibri"/>
          <a:cs typeface="Calibri"/>
        </a:font>
        <a:schemeClr val="lt1"/>
      </a:tcTxStyle>
      <a:tcStyle>
        <a:tcBdr>
          <a:bottom>
            <a:ln cap="flat" cmpd="sng" w="25400">
              <a:solidFill>
                <a:schemeClr val="dk1"/>
              </a:solidFill>
              <a:prstDash val="solid"/>
              <a:round/>
              <a:headEnd len="sm" w="sm" type="none"/>
              <a:tailEnd len="sm" w="sm" type="none"/>
            </a:ln>
          </a:bottom>
        </a:tcBdr>
        <a:fill>
          <a:solidFill>
            <a:schemeClr val="accent2"/>
          </a:solidFill>
        </a:fill>
      </a:tcStyle>
    </a:firstRow>
    <a:neCell>
      <a:tcTxStyle b="off" i="off"/>
    </a:neCell>
    <a:nwCell>
      <a:tcTxStyle b="off" i="off"/>
    </a:nwCell>
  </a:tblStyle>
  <a:tblStyle styleId="{CD50E8F8-C359-4D46-8071-A45B2D74B32B}" styleName="Table_1">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25400">
              <a:solidFill>
                <a:schemeClr val="dk1"/>
              </a:solidFill>
              <a:prstDash val="solid"/>
              <a:round/>
              <a:headEnd len="sm" w="sm" type="none"/>
              <a:tailEnd len="sm" w="sm" type="none"/>
            </a:ln>
          </a:top>
          <a:bottom>
            <a:ln cap="flat" cmpd="sng" w="25400">
              <a:solidFill>
                <a:schemeClr val="dk1"/>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chemeClr val="lt1"/>
          </a:solidFill>
        </a:fill>
      </a:tcStyle>
    </a:wholeTbl>
    <a:band1H>
      <a:tcTxStyle b="off" i="off"/>
      <a:tcStyle>
        <a:fill>
          <a:solidFill>
            <a:srgbClr val="E6E6E6"/>
          </a:solidFill>
        </a:fill>
      </a:tcStyle>
    </a:band1H>
    <a:band2H>
      <a:tcTxStyle b="off" i="off"/>
    </a:band2H>
    <a:band1V>
      <a:tcTxStyle b="off" i="off"/>
      <a:tcStyle>
        <a:fill>
          <a:solidFill>
            <a:srgbClr val="E6E6E6"/>
          </a:solidFill>
        </a:fill>
      </a:tcStyle>
    </a:band1V>
    <a:band2V>
      <a:tcTxStyle b="off" i="off"/>
    </a:band2V>
    <a:lastCol>
      <a:tcTxStyle b="on" i="off">
        <a:font>
          <a:latin typeface="Calibri"/>
          <a:ea typeface="Calibri"/>
          <a:cs typeface="Calibri"/>
        </a:font>
        <a:schemeClr val="lt1"/>
      </a:tcTxStyle>
      <a:tcStyle>
        <a:fill>
          <a:solidFill>
            <a:schemeClr val="accent6"/>
          </a:solidFill>
        </a:fill>
      </a:tcStyle>
    </a:lastCol>
    <a:firstCol>
      <a:tcTxStyle b="on" i="off">
        <a:font>
          <a:latin typeface="Calibri"/>
          <a:ea typeface="Calibri"/>
          <a:cs typeface="Calibri"/>
        </a:font>
        <a:schemeClr val="lt1"/>
      </a:tcTxStyle>
      <a:tcStyle>
        <a:fill>
          <a:solidFill>
            <a:schemeClr val="accent6"/>
          </a:solidFill>
        </a:fill>
      </a:tcStyle>
    </a:firstCol>
    <a:lastRow>
      <a:tcTxStyle b="on" i="off"/>
      <a:tcStyle>
        <a:tcBdr>
          <a:top>
            <a:ln cap="flat" cmpd="sng" w="50800">
              <a:solidFill>
                <a:schemeClr val="dk1"/>
              </a:solidFill>
              <a:prstDash val="solid"/>
              <a:round/>
              <a:headEnd len="sm" w="sm" type="none"/>
              <a:tailEnd len="sm" w="sm" type="none"/>
            </a:ln>
          </a:top>
        </a:tcBdr>
        <a:fill>
          <a:solidFill>
            <a:schemeClr val="lt1"/>
          </a:solidFill>
        </a:fill>
      </a:tcStyle>
    </a:lastRow>
    <a:seCell>
      <a:tcTxStyle b="on" i="off">
        <a:font>
          <a:latin typeface="Calibri"/>
          <a:ea typeface="Calibri"/>
          <a:cs typeface="Calibri"/>
        </a:font>
        <a:schemeClr val="dk1"/>
      </a:tcTxStyle>
    </a:seCell>
    <a:swCell>
      <a:tcTxStyle b="on" i="off">
        <a:font>
          <a:latin typeface="Calibri"/>
          <a:ea typeface="Calibri"/>
          <a:cs typeface="Calibri"/>
        </a:font>
        <a:schemeClr val="dk1"/>
      </a:tcTxStyle>
    </a:swCell>
    <a:firstRow>
      <a:tcTxStyle b="on" i="off">
        <a:font>
          <a:latin typeface="Calibri"/>
          <a:ea typeface="Calibri"/>
          <a:cs typeface="Calibri"/>
        </a:font>
        <a:schemeClr val="lt1"/>
      </a:tcTxStyle>
      <a:tcStyle>
        <a:tcBdr>
          <a:bottom>
            <a:ln cap="flat" cmpd="sng" w="25400">
              <a:solidFill>
                <a:schemeClr val="dk1"/>
              </a:solidFill>
              <a:prstDash val="solid"/>
              <a:round/>
              <a:headEnd len="sm" w="sm" type="none"/>
              <a:tailEnd len="sm" w="sm" type="none"/>
            </a:ln>
          </a:bottom>
        </a:tcBdr>
        <a:fill>
          <a:solidFill>
            <a:schemeClr val="accent6"/>
          </a:solidFill>
        </a:fill>
      </a:tcStyle>
    </a:firstRow>
    <a:neCell>
      <a:tcTxStyle b="off" i="off"/>
    </a:neCell>
    <a:nwCell>
      <a:tcTxStyle b="off" i="off"/>
    </a:nwCell>
  </a:tblStyle>
  <a:tblStyle styleId="{ECBE647C-EA30-4ED0-BEDF-5F9739925465}" styleName="Table_2">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25400">
              <a:solidFill>
                <a:schemeClr val="dk1"/>
              </a:solidFill>
              <a:prstDash val="solid"/>
              <a:round/>
              <a:headEnd len="sm" w="sm" type="none"/>
              <a:tailEnd len="sm" w="sm" type="none"/>
            </a:ln>
          </a:top>
          <a:bottom>
            <a:ln cap="flat" cmpd="sng" w="25400">
              <a:solidFill>
                <a:schemeClr val="dk1"/>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chemeClr val="lt1"/>
          </a:solidFill>
        </a:fill>
      </a:tcStyle>
    </a:wholeTbl>
    <a:band1H>
      <a:tcTxStyle b="off" i="off"/>
      <a:tcStyle>
        <a:fill>
          <a:solidFill>
            <a:srgbClr val="E6E6E6"/>
          </a:solidFill>
        </a:fill>
      </a:tcStyle>
    </a:band1H>
    <a:band2H>
      <a:tcTxStyle b="off" i="off"/>
    </a:band2H>
    <a:band1V>
      <a:tcTxStyle b="off" i="off"/>
      <a:tcStyle>
        <a:fill>
          <a:solidFill>
            <a:srgbClr val="E6E6E6"/>
          </a:solidFill>
        </a:fill>
      </a:tcStyle>
    </a:band1V>
    <a:band2V>
      <a:tcTxStyle b="off" i="off"/>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tcStyle>
        <a:tcBdr>
          <a:top>
            <a:ln cap="flat" cmpd="sng" w="50800">
              <a:solidFill>
                <a:schemeClr val="dk1"/>
              </a:solidFill>
              <a:prstDash val="solid"/>
              <a:round/>
              <a:headEnd len="sm" w="sm" type="none"/>
              <a:tailEnd len="sm" w="sm" type="none"/>
            </a:ln>
          </a:top>
        </a:tcBdr>
        <a:fill>
          <a:solidFill>
            <a:schemeClr val="lt1"/>
          </a:solidFill>
        </a:fill>
      </a:tcStyle>
    </a:lastRow>
    <a:seCell>
      <a:tcTxStyle b="on" i="off">
        <a:font>
          <a:latin typeface="Calibri"/>
          <a:ea typeface="Calibri"/>
          <a:cs typeface="Calibri"/>
        </a:font>
        <a:schemeClr val="dk1"/>
      </a:tcTxStyle>
    </a:seCell>
    <a:swCell>
      <a:tcTxStyle b="on" i="off">
        <a:font>
          <a:latin typeface="Calibri"/>
          <a:ea typeface="Calibri"/>
          <a:cs typeface="Calibri"/>
        </a:font>
        <a:schemeClr val="dk1"/>
      </a:tcTxStyle>
    </a:swCell>
    <a:firstRow>
      <a:tcTxStyle b="on" i="off">
        <a:font>
          <a:latin typeface="Calibri"/>
          <a:ea typeface="Calibri"/>
          <a:cs typeface="Calibri"/>
        </a:font>
        <a:schemeClr val="lt1"/>
      </a:tcTxStyle>
      <a:tcStyle>
        <a:tcBdr>
          <a:bottom>
            <a:ln cap="flat" cmpd="sng" w="25400">
              <a:solidFill>
                <a:schemeClr val="dk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 styleId="{62FFB547-9F5A-4970-9B63-E2E66A759C95}" styleName="Table_3">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 styleId="{421489F8-FDF9-494C-ADCF-7A4C8D705229}" styleName="Table_4">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25400">
              <a:solidFill>
                <a:schemeClr val="dk1"/>
              </a:solidFill>
              <a:prstDash val="solid"/>
              <a:round/>
              <a:headEnd len="sm" w="sm" type="none"/>
              <a:tailEnd len="sm" w="sm" type="none"/>
            </a:ln>
          </a:top>
          <a:bottom>
            <a:ln cap="flat" cmpd="sng" w="25400">
              <a:solidFill>
                <a:schemeClr val="dk1"/>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chemeClr val="lt1"/>
          </a:solidFill>
        </a:fill>
      </a:tcStyle>
    </a:wholeTbl>
    <a:band1H>
      <a:tcTxStyle b="off" i="off"/>
      <a:tcStyle>
        <a:fill>
          <a:solidFill>
            <a:srgbClr val="E6E6E6"/>
          </a:solidFill>
        </a:fill>
      </a:tcStyle>
    </a:band1H>
    <a:band2H>
      <a:tcTxStyle b="off" i="off"/>
    </a:band2H>
    <a:band1V>
      <a:tcTxStyle b="off" i="off"/>
      <a:tcStyle>
        <a:fill>
          <a:solidFill>
            <a:srgbClr val="E6E6E6"/>
          </a:solidFill>
        </a:fill>
      </a:tcStyle>
    </a:band1V>
    <a:band2V>
      <a:tcTxStyle b="off" i="off"/>
    </a:band2V>
    <a:lastCol>
      <a:tcTxStyle b="on" i="off">
        <a:font>
          <a:latin typeface="Calibri"/>
          <a:ea typeface="Calibri"/>
          <a:cs typeface="Calibri"/>
        </a:font>
        <a:schemeClr val="lt1"/>
      </a:tcTxStyle>
      <a:tcStyle>
        <a:fill>
          <a:solidFill>
            <a:schemeClr val="accent5"/>
          </a:solidFill>
        </a:fill>
      </a:tcStyle>
    </a:lastCol>
    <a:firstCol>
      <a:tcTxStyle b="on" i="off">
        <a:font>
          <a:latin typeface="Calibri"/>
          <a:ea typeface="Calibri"/>
          <a:cs typeface="Calibri"/>
        </a:font>
        <a:schemeClr val="lt1"/>
      </a:tcTxStyle>
      <a:tcStyle>
        <a:fill>
          <a:solidFill>
            <a:schemeClr val="accent5"/>
          </a:solidFill>
        </a:fill>
      </a:tcStyle>
    </a:firstCol>
    <a:lastRow>
      <a:tcTxStyle b="on" i="off"/>
      <a:tcStyle>
        <a:tcBdr>
          <a:top>
            <a:ln cap="flat" cmpd="sng" w="50800">
              <a:solidFill>
                <a:schemeClr val="dk1"/>
              </a:solidFill>
              <a:prstDash val="solid"/>
              <a:round/>
              <a:headEnd len="sm" w="sm" type="none"/>
              <a:tailEnd len="sm" w="sm" type="none"/>
            </a:ln>
          </a:top>
        </a:tcBdr>
        <a:fill>
          <a:solidFill>
            <a:schemeClr val="lt1"/>
          </a:solidFill>
        </a:fill>
      </a:tcStyle>
    </a:lastRow>
    <a:seCell>
      <a:tcTxStyle b="on" i="off">
        <a:font>
          <a:latin typeface="Calibri"/>
          <a:ea typeface="Calibri"/>
          <a:cs typeface="Calibri"/>
        </a:font>
        <a:schemeClr val="dk1"/>
      </a:tcTxStyle>
    </a:seCell>
    <a:swCell>
      <a:tcTxStyle b="on" i="off">
        <a:font>
          <a:latin typeface="Calibri"/>
          <a:ea typeface="Calibri"/>
          <a:cs typeface="Calibri"/>
        </a:font>
        <a:schemeClr val="dk1"/>
      </a:tcTxStyle>
    </a:swCell>
    <a:firstRow>
      <a:tcTxStyle b="on" i="off">
        <a:font>
          <a:latin typeface="Calibri"/>
          <a:ea typeface="Calibri"/>
          <a:cs typeface="Calibri"/>
        </a:font>
        <a:schemeClr val="lt1"/>
      </a:tcTxStyle>
      <a:tcStyle>
        <a:tcBdr>
          <a:bottom>
            <a:ln cap="flat" cmpd="sng" w="25400">
              <a:solidFill>
                <a:schemeClr val="dk1"/>
              </a:solidFill>
              <a:prstDash val="solid"/>
              <a:round/>
              <a:headEnd len="sm" w="sm" type="none"/>
              <a:tailEnd len="sm" w="sm" type="none"/>
            </a:ln>
          </a:bottom>
        </a:tcBdr>
        <a:fill>
          <a:solidFill>
            <a:schemeClr val="accent5"/>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797" orient="horz"/>
        <p:guide pos="3840"/>
        <p:guide pos="467"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font" Target="fonts/Montserrat-bold.fntdata"/><Relationship Id="rId23" Type="http://schemas.openxmlformats.org/officeDocument/2006/relationships/font" Target="fonts/Montserrat-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font" Target="fonts/Montserrat-boldItalic.fntdata"/><Relationship Id="rId25" Type="http://schemas.openxmlformats.org/officeDocument/2006/relationships/font" Target="fonts/Montserrat-italic.fntdata"/><Relationship Id="rId28" Type="http://schemas.openxmlformats.org/officeDocument/2006/relationships/font" Target="fonts/MontserratExtraBold-boldItalic.fntdata"/><Relationship Id="rId27" Type="http://schemas.openxmlformats.org/officeDocument/2006/relationships/font" Target="fonts/MontserratExtraBold-bold.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customschemas.google.com/relationships/presentationmetadata" Target="metadata"/><Relationship Id="rId7" Type="http://schemas.openxmlformats.org/officeDocument/2006/relationships/notesMaster" Target="notesMasters/notesMaster1.xml"/><Relationship Id="rId8" Type="http://schemas.openxmlformats.org/officeDocument/2006/relationships/slide" Target="slides/slide1.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45659" cy="49813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50443" y="0"/>
            <a:ext cx="2945659" cy="498135"/>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79768" y="4777958"/>
            <a:ext cx="5438140" cy="3909239"/>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430091"/>
            <a:ext cx="2945659" cy="498134"/>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50443" y="9430091"/>
            <a:ext cx="2945659" cy="498134"/>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it-IT"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e7d9740709_0_78:notes"/>
          <p:cNvSpPr txBox="1"/>
          <p:nvPr>
            <p:ph idx="1" type="body"/>
          </p:nvPr>
        </p:nvSpPr>
        <p:spPr>
          <a:xfrm>
            <a:off x="679768" y="4715907"/>
            <a:ext cx="5438100" cy="4467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g2e7d9740709_0_78:notes"/>
          <p:cNvSpPr/>
          <p:nvPr>
            <p:ph idx="2" type="sldImg"/>
          </p:nvPr>
        </p:nvSpPr>
        <p:spPr>
          <a:xfrm>
            <a:off x="1133169" y="744617"/>
            <a:ext cx="4532100" cy="3723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g2e7d9740709_2_372: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
        <p:nvSpPr>
          <p:cNvPr id="360" name="Google Shape;360;g2e7d9740709_2_372:notes"/>
          <p:cNvSpPr txBox="1"/>
          <p:nvPr>
            <p:ph idx="1" type="body"/>
          </p:nvPr>
        </p:nvSpPr>
        <p:spPr>
          <a:xfrm>
            <a:off x="679768" y="4777958"/>
            <a:ext cx="5438100" cy="3909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1" name="Google Shape;361;g2e7d9740709_2_372:notes"/>
          <p:cNvSpPr txBox="1"/>
          <p:nvPr>
            <p:ph idx="12" type="sldNum"/>
          </p:nvPr>
        </p:nvSpPr>
        <p:spPr>
          <a:xfrm>
            <a:off x="3850443" y="9430091"/>
            <a:ext cx="2945700" cy="4980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g2e7d9740709_2_389: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
        <p:nvSpPr>
          <p:cNvPr id="373" name="Google Shape;373;g2e7d9740709_2_389:notes"/>
          <p:cNvSpPr txBox="1"/>
          <p:nvPr>
            <p:ph idx="1" type="body"/>
          </p:nvPr>
        </p:nvSpPr>
        <p:spPr>
          <a:xfrm>
            <a:off x="679768" y="4777958"/>
            <a:ext cx="5438100" cy="3909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4" name="Google Shape;374;g2e7d9740709_2_389:notes"/>
          <p:cNvSpPr txBox="1"/>
          <p:nvPr>
            <p:ph idx="12" type="sldNum"/>
          </p:nvPr>
        </p:nvSpPr>
        <p:spPr>
          <a:xfrm>
            <a:off x="3850443" y="9430091"/>
            <a:ext cx="2945700" cy="4980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g2e7d9740709_2_409: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
        <p:nvSpPr>
          <p:cNvPr id="388" name="Google Shape;388;g2e7d9740709_2_409:notes"/>
          <p:cNvSpPr txBox="1"/>
          <p:nvPr>
            <p:ph idx="1" type="body"/>
          </p:nvPr>
        </p:nvSpPr>
        <p:spPr>
          <a:xfrm>
            <a:off x="679768" y="4777958"/>
            <a:ext cx="5438100" cy="3909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9" name="Google Shape;389;g2e7d9740709_2_409:notes"/>
          <p:cNvSpPr txBox="1"/>
          <p:nvPr>
            <p:ph idx="12" type="sldNum"/>
          </p:nvPr>
        </p:nvSpPr>
        <p:spPr>
          <a:xfrm>
            <a:off x="3850443" y="9430091"/>
            <a:ext cx="2945700" cy="4980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g2e7d9740709_2_425: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
        <p:nvSpPr>
          <p:cNvPr id="401" name="Google Shape;401;g2e7d9740709_2_425:notes"/>
          <p:cNvSpPr txBox="1"/>
          <p:nvPr>
            <p:ph idx="1" type="body"/>
          </p:nvPr>
        </p:nvSpPr>
        <p:spPr>
          <a:xfrm>
            <a:off x="679768" y="4777958"/>
            <a:ext cx="5438100" cy="3909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2" name="Google Shape;402;g2e7d9740709_2_425:notes"/>
          <p:cNvSpPr txBox="1"/>
          <p:nvPr>
            <p:ph idx="12" type="sldNum"/>
          </p:nvPr>
        </p:nvSpPr>
        <p:spPr>
          <a:xfrm>
            <a:off x="3850443" y="9430091"/>
            <a:ext cx="2945700" cy="4980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5" name="Shape 415"/>
        <p:cNvGrpSpPr/>
        <p:nvPr/>
      </p:nvGrpSpPr>
      <p:grpSpPr>
        <a:xfrm>
          <a:off x="0" y="0"/>
          <a:ext cx="0" cy="0"/>
          <a:chOff x="0" y="0"/>
          <a:chExt cx="0" cy="0"/>
        </a:xfrm>
      </p:grpSpPr>
      <p:sp>
        <p:nvSpPr>
          <p:cNvPr id="416" name="Google Shape;416;g2e7d9740709_2_447: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
        <p:nvSpPr>
          <p:cNvPr id="417" name="Google Shape;417;g2e7d9740709_2_447:notes"/>
          <p:cNvSpPr txBox="1"/>
          <p:nvPr>
            <p:ph idx="1" type="body"/>
          </p:nvPr>
        </p:nvSpPr>
        <p:spPr>
          <a:xfrm>
            <a:off x="679768" y="4777958"/>
            <a:ext cx="5438100" cy="3909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8" name="Google Shape;418;g2e7d9740709_2_447:notes"/>
          <p:cNvSpPr txBox="1"/>
          <p:nvPr>
            <p:ph idx="12" type="sldNum"/>
          </p:nvPr>
        </p:nvSpPr>
        <p:spPr>
          <a:xfrm>
            <a:off x="3850443" y="9430091"/>
            <a:ext cx="2945700" cy="4980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g2e7d9740709_0_1102: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
        <p:nvSpPr>
          <p:cNvPr id="431" name="Google Shape;431;g2e7d9740709_0_1102:notes"/>
          <p:cNvSpPr txBox="1"/>
          <p:nvPr>
            <p:ph idx="1" type="body"/>
          </p:nvPr>
        </p:nvSpPr>
        <p:spPr>
          <a:xfrm>
            <a:off x="679768" y="4777958"/>
            <a:ext cx="5438100" cy="3909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2" name="Google Shape;432;g2e7d9740709_0_1102:notes"/>
          <p:cNvSpPr txBox="1"/>
          <p:nvPr>
            <p:ph idx="12" type="sldNum"/>
          </p:nvPr>
        </p:nvSpPr>
        <p:spPr>
          <a:xfrm>
            <a:off x="3850443" y="9430091"/>
            <a:ext cx="2945700" cy="4980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it-IT"/>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2e7d9740709_2_0:notes"/>
          <p:cNvSpPr txBox="1"/>
          <p:nvPr>
            <p:ph idx="1" type="body"/>
          </p:nvPr>
        </p:nvSpPr>
        <p:spPr>
          <a:xfrm>
            <a:off x="679768" y="4715907"/>
            <a:ext cx="5438100" cy="4467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 name="Google Shape;185;g2e7d9740709_2_0:notes"/>
          <p:cNvSpPr/>
          <p:nvPr>
            <p:ph idx="2" type="sldImg"/>
          </p:nvPr>
        </p:nvSpPr>
        <p:spPr>
          <a:xfrm>
            <a:off x="1133169" y="744617"/>
            <a:ext cx="4532100" cy="3723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2e7d9740709_2_227: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
        <p:nvSpPr>
          <p:cNvPr id="246" name="Google Shape;246;g2e7d9740709_2_227:notes"/>
          <p:cNvSpPr txBox="1"/>
          <p:nvPr>
            <p:ph idx="1" type="body"/>
          </p:nvPr>
        </p:nvSpPr>
        <p:spPr>
          <a:xfrm>
            <a:off x="679768" y="4777958"/>
            <a:ext cx="5438100" cy="3909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7" name="Google Shape;247;g2e7d9740709_2_227:notes"/>
          <p:cNvSpPr txBox="1"/>
          <p:nvPr>
            <p:ph idx="12" type="sldNum"/>
          </p:nvPr>
        </p:nvSpPr>
        <p:spPr>
          <a:xfrm>
            <a:off x="3850443" y="9430091"/>
            <a:ext cx="2945700" cy="4980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g2e7d9740709_2_258: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
        <p:nvSpPr>
          <p:cNvPr id="261" name="Google Shape;261;g2e7d9740709_2_258:notes"/>
          <p:cNvSpPr txBox="1"/>
          <p:nvPr>
            <p:ph idx="1" type="body"/>
          </p:nvPr>
        </p:nvSpPr>
        <p:spPr>
          <a:xfrm>
            <a:off x="679768" y="4777958"/>
            <a:ext cx="5438100" cy="3909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2" name="Google Shape;262;g2e7d9740709_2_258:notes"/>
          <p:cNvSpPr txBox="1"/>
          <p:nvPr>
            <p:ph idx="12" type="sldNum"/>
          </p:nvPr>
        </p:nvSpPr>
        <p:spPr>
          <a:xfrm>
            <a:off x="3850443" y="9430091"/>
            <a:ext cx="2945700" cy="4980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2e7d9740709_2_243: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2e7d9740709_2_243:notes"/>
          <p:cNvSpPr txBox="1"/>
          <p:nvPr>
            <p:ph idx="1" type="body"/>
          </p:nvPr>
        </p:nvSpPr>
        <p:spPr>
          <a:xfrm>
            <a:off x="679768" y="4777958"/>
            <a:ext cx="5438100" cy="3909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7" name="Google Shape;277;g2e7d9740709_2_243:notes"/>
          <p:cNvSpPr txBox="1"/>
          <p:nvPr>
            <p:ph idx="12" type="sldNum"/>
          </p:nvPr>
        </p:nvSpPr>
        <p:spPr>
          <a:xfrm>
            <a:off x="3850443" y="9430091"/>
            <a:ext cx="2945700" cy="4980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2e7d9740709_2_280: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2e7d9740709_2_280:notes"/>
          <p:cNvSpPr txBox="1"/>
          <p:nvPr>
            <p:ph idx="1" type="body"/>
          </p:nvPr>
        </p:nvSpPr>
        <p:spPr>
          <a:xfrm>
            <a:off x="679768" y="4777958"/>
            <a:ext cx="5438100" cy="3909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0" name="Google Shape;290;g2e7d9740709_2_280:notes"/>
          <p:cNvSpPr txBox="1"/>
          <p:nvPr>
            <p:ph idx="12" type="sldNum"/>
          </p:nvPr>
        </p:nvSpPr>
        <p:spPr>
          <a:xfrm>
            <a:off x="3850443" y="9430091"/>
            <a:ext cx="2945700" cy="4980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2e7d9740709_2_298: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2e7d9740709_2_298:notes"/>
          <p:cNvSpPr txBox="1"/>
          <p:nvPr>
            <p:ph idx="1" type="body"/>
          </p:nvPr>
        </p:nvSpPr>
        <p:spPr>
          <a:xfrm>
            <a:off x="679768" y="4777958"/>
            <a:ext cx="5438100" cy="3909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7" name="Google Shape;307;g2e7d9740709_2_298:notes"/>
          <p:cNvSpPr txBox="1"/>
          <p:nvPr>
            <p:ph idx="12" type="sldNum"/>
          </p:nvPr>
        </p:nvSpPr>
        <p:spPr>
          <a:xfrm>
            <a:off x="3850443" y="9430091"/>
            <a:ext cx="2945700" cy="4980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g2e7d9740709_2_320: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
        <p:nvSpPr>
          <p:cNvPr id="323" name="Google Shape;323;g2e7d9740709_2_320:notes"/>
          <p:cNvSpPr txBox="1"/>
          <p:nvPr>
            <p:ph idx="1" type="body"/>
          </p:nvPr>
        </p:nvSpPr>
        <p:spPr>
          <a:xfrm>
            <a:off x="679768" y="4777958"/>
            <a:ext cx="5438100" cy="3909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4" name="Google Shape;324;g2e7d9740709_2_320:notes"/>
          <p:cNvSpPr txBox="1"/>
          <p:nvPr>
            <p:ph idx="12" type="sldNum"/>
          </p:nvPr>
        </p:nvSpPr>
        <p:spPr>
          <a:xfrm>
            <a:off x="3850443" y="9430091"/>
            <a:ext cx="2945700" cy="4980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g2e7d9740709_2_348: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
        <p:nvSpPr>
          <p:cNvPr id="341" name="Google Shape;341;g2e7d9740709_2_348:notes"/>
          <p:cNvSpPr txBox="1"/>
          <p:nvPr>
            <p:ph idx="1" type="body"/>
          </p:nvPr>
        </p:nvSpPr>
        <p:spPr>
          <a:xfrm>
            <a:off x="679768" y="4777958"/>
            <a:ext cx="5438100" cy="39093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2" name="Google Shape;342;g2e7d9740709_2_348:notes"/>
          <p:cNvSpPr txBox="1"/>
          <p:nvPr>
            <p:ph idx="12" type="sldNum"/>
          </p:nvPr>
        </p:nvSpPr>
        <p:spPr>
          <a:xfrm>
            <a:off x="3850443" y="9430091"/>
            <a:ext cx="2945700" cy="4980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5.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Diapositiva titolo" type="title">
  <p:cSld name="TITLE">
    <p:spTree>
      <p:nvGrpSpPr>
        <p:cNvPr id="15" name="Shape 15"/>
        <p:cNvGrpSpPr/>
        <p:nvPr/>
      </p:nvGrpSpPr>
      <p:grpSpPr>
        <a:xfrm>
          <a:off x="0" y="0"/>
          <a:ext cx="0" cy="0"/>
          <a:chOff x="0" y="0"/>
          <a:chExt cx="0" cy="0"/>
        </a:xfrm>
      </p:grpSpPr>
      <p:sp>
        <p:nvSpPr>
          <p:cNvPr id="16" name="Google Shape;16;p5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5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5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5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magine con didascalia" type="picTx">
  <p:cSld name="PICTURE_WITH_CAPTION_TEXT">
    <p:spTree>
      <p:nvGrpSpPr>
        <p:cNvPr id="71" name="Shape 71"/>
        <p:cNvGrpSpPr/>
        <p:nvPr/>
      </p:nvGrpSpPr>
      <p:grpSpPr>
        <a:xfrm>
          <a:off x="0" y="0"/>
          <a:ext cx="0" cy="0"/>
          <a:chOff x="0" y="0"/>
          <a:chExt cx="0" cy="0"/>
        </a:xfrm>
      </p:grpSpPr>
      <p:sp>
        <p:nvSpPr>
          <p:cNvPr id="72" name="Google Shape;72;p6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68"/>
          <p:cNvSpPr/>
          <p:nvPr>
            <p:ph idx="2" type="pic"/>
          </p:nvPr>
        </p:nvSpPr>
        <p:spPr>
          <a:xfrm>
            <a:off x="5183188" y="987425"/>
            <a:ext cx="6172200" cy="4873625"/>
          </a:xfrm>
          <a:prstGeom prst="rect">
            <a:avLst/>
          </a:prstGeom>
          <a:noFill/>
          <a:ln>
            <a:noFill/>
          </a:ln>
        </p:spPr>
      </p:sp>
      <p:sp>
        <p:nvSpPr>
          <p:cNvPr id="74" name="Google Shape;74;p6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5" name="Google Shape;75;p6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6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6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testo verticale" type="vertTx">
  <p:cSld name="VERTICAL_TEXT">
    <p:spTree>
      <p:nvGrpSpPr>
        <p:cNvPr id="78" name="Shape 78"/>
        <p:cNvGrpSpPr/>
        <p:nvPr/>
      </p:nvGrpSpPr>
      <p:grpSpPr>
        <a:xfrm>
          <a:off x="0" y="0"/>
          <a:ext cx="0" cy="0"/>
          <a:chOff x="0" y="0"/>
          <a:chExt cx="0" cy="0"/>
        </a:xfrm>
      </p:grpSpPr>
      <p:sp>
        <p:nvSpPr>
          <p:cNvPr id="79" name="Google Shape;79;p6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6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6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6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6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testo verticale" type="vertTitleAndTx">
  <p:cSld name="VERTICAL_TITLE_AND_VERTICAL_TEXT">
    <p:spTree>
      <p:nvGrpSpPr>
        <p:cNvPr id="84" name="Shape 84"/>
        <p:cNvGrpSpPr/>
        <p:nvPr/>
      </p:nvGrpSpPr>
      <p:grpSpPr>
        <a:xfrm>
          <a:off x="0" y="0"/>
          <a:ext cx="0" cy="0"/>
          <a:chOff x="0" y="0"/>
          <a:chExt cx="0" cy="0"/>
        </a:xfrm>
      </p:grpSpPr>
      <p:sp>
        <p:nvSpPr>
          <p:cNvPr id="85" name="Google Shape;85;p7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7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7" name="Google Shape;87;p7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7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7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Diapositiva titolo" type="title">
  <p:cSld name="TITLE">
    <p:spTree>
      <p:nvGrpSpPr>
        <p:cNvPr id="96" name="Shape 96"/>
        <p:cNvGrpSpPr/>
        <p:nvPr/>
      </p:nvGrpSpPr>
      <p:grpSpPr>
        <a:xfrm>
          <a:off x="0" y="0"/>
          <a:ext cx="0" cy="0"/>
          <a:chOff x="0" y="0"/>
          <a:chExt cx="0" cy="0"/>
        </a:xfrm>
      </p:grpSpPr>
      <p:sp>
        <p:nvSpPr>
          <p:cNvPr id="97" name="Google Shape;97;g2e7d9740709_0_1113"/>
          <p:cNvSpPr txBox="1"/>
          <p:nvPr>
            <p:ph type="ctrTitle"/>
          </p:nvPr>
        </p:nvSpPr>
        <p:spPr>
          <a:xfrm>
            <a:off x="1524000" y="1122363"/>
            <a:ext cx="9144000" cy="2387700"/>
          </a:xfrm>
          <a:prstGeom prst="rect">
            <a:avLst/>
          </a:prstGeom>
          <a:noFill/>
          <a:ln>
            <a:noFill/>
          </a:ln>
        </p:spPr>
        <p:txBody>
          <a:bodyPr anchorCtr="0" anchor="b" bIns="45700" lIns="91425" spcFirstLastPara="1" rIns="91425" wrap="square" tIns="45700">
            <a:normAutofit/>
          </a:bodyPr>
          <a:lstStyle>
            <a:lvl1pPr lvl="0" rtl="0" algn="ctr">
              <a:lnSpc>
                <a:spcPct val="90000"/>
              </a:lnSpc>
              <a:spcBef>
                <a:spcPts val="0"/>
              </a:spcBef>
              <a:spcAft>
                <a:spcPts val="0"/>
              </a:spcAft>
              <a:buClr>
                <a:schemeClr val="dk1"/>
              </a:buClr>
              <a:buSzPts val="6000"/>
              <a:buFont typeface="Calibri"/>
              <a:buNone/>
              <a:defRPr sz="6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8" name="Google Shape;98;g2e7d9740709_0_1113"/>
          <p:cNvSpPr txBox="1"/>
          <p:nvPr>
            <p:ph idx="1" type="subTitle"/>
          </p:nvPr>
        </p:nvSpPr>
        <p:spPr>
          <a:xfrm>
            <a:off x="1524000" y="3602038"/>
            <a:ext cx="9144000" cy="1655700"/>
          </a:xfrm>
          <a:prstGeom prst="rect">
            <a:avLst/>
          </a:prstGeom>
          <a:noFill/>
          <a:ln>
            <a:noFill/>
          </a:ln>
        </p:spPr>
        <p:txBody>
          <a:bodyPr anchorCtr="0" anchor="t" bIns="45700" lIns="91425" spcFirstLastPara="1" rIns="91425" wrap="square" tIns="45700">
            <a:normAutofit/>
          </a:bodyPr>
          <a:lstStyle>
            <a:lvl1pPr lvl="0" rtl="0" algn="ctr">
              <a:lnSpc>
                <a:spcPct val="90000"/>
              </a:lnSpc>
              <a:spcBef>
                <a:spcPts val="1000"/>
              </a:spcBef>
              <a:spcAft>
                <a:spcPts val="0"/>
              </a:spcAft>
              <a:buClr>
                <a:schemeClr val="dk1"/>
              </a:buClr>
              <a:buSzPts val="2400"/>
              <a:buNone/>
              <a:defRPr sz="2400"/>
            </a:lvl1pPr>
            <a:lvl2pPr lvl="1" rtl="0" algn="ctr">
              <a:lnSpc>
                <a:spcPct val="90000"/>
              </a:lnSpc>
              <a:spcBef>
                <a:spcPts val="500"/>
              </a:spcBef>
              <a:spcAft>
                <a:spcPts val="0"/>
              </a:spcAft>
              <a:buClr>
                <a:schemeClr val="dk1"/>
              </a:buClr>
              <a:buSzPts val="2000"/>
              <a:buNone/>
              <a:defRPr sz="2000"/>
            </a:lvl2pPr>
            <a:lvl3pPr lvl="2" rtl="0" algn="ctr">
              <a:lnSpc>
                <a:spcPct val="90000"/>
              </a:lnSpc>
              <a:spcBef>
                <a:spcPts val="500"/>
              </a:spcBef>
              <a:spcAft>
                <a:spcPts val="0"/>
              </a:spcAft>
              <a:buClr>
                <a:schemeClr val="dk1"/>
              </a:buClr>
              <a:buSzPts val="1800"/>
              <a:buNone/>
              <a:defRPr sz="1800"/>
            </a:lvl3pPr>
            <a:lvl4pPr lvl="3" rtl="0" algn="ctr">
              <a:lnSpc>
                <a:spcPct val="90000"/>
              </a:lnSpc>
              <a:spcBef>
                <a:spcPts val="500"/>
              </a:spcBef>
              <a:spcAft>
                <a:spcPts val="0"/>
              </a:spcAft>
              <a:buClr>
                <a:schemeClr val="dk1"/>
              </a:buClr>
              <a:buSzPts val="1600"/>
              <a:buNone/>
              <a:defRPr sz="1600"/>
            </a:lvl4pPr>
            <a:lvl5pPr lvl="4" rtl="0" algn="ctr">
              <a:lnSpc>
                <a:spcPct val="90000"/>
              </a:lnSpc>
              <a:spcBef>
                <a:spcPts val="500"/>
              </a:spcBef>
              <a:spcAft>
                <a:spcPts val="0"/>
              </a:spcAft>
              <a:buClr>
                <a:schemeClr val="dk1"/>
              </a:buClr>
              <a:buSzPts val="1600"/>
              <a:buNone/>
              <a:defRPr sz="1600"/>
            </a:lvl5pPr>
            <a:lvl6pPr lvl="5" rtl="0" algn="ctr">
              <a:lnSpc>
                <a:spcPct val="90000"/>
              </a:lnSpc>
              <a:spcBef>
                <a:spcPts val="500"/>
              </a:spcBef>
              <a:spcAft>
                <a:spcPts val="0"/>
              </a:spcAft>
              <a:buClr>
                <a:schemeClr val="dk1"/>
              </a:buClr>
              <a:buSzPts val="1600"/>
              <a:buNone/>
              <a:defRPr sz="1600"/>
            </a:lvl6pPr>
            <a:lvl7pPr lvl="6" rtl="0" algn="ctr">
              <a:lnSpc>
                <a:spcPct val="90000"/>
              </a:lnSpc>
              <a:spcBef>
                <a:spcPts val="500"/>
              </a:spcBef>
              <a:spcAft>
                <a:spcPts val="0"/>
              </a:spcAft>
              <a:buClr>
                <a:schemeClr val="dk1"/>
              </a:buClr>
              <a:buSzPts val="1600"/>
              <a:buNone/>
              <a:defRPr sz="1600"/>
            </a:lvl7pPr>
            <a:lvl8pPr lvl="7" rtl="0" algn="ctr">
              <a:lnSpc>
                <a:spcPct val="90000"/>
              </a:lnSpc>
              <a:spcBef>
                <a:spcPts val="500"/>
              </a:spcBef>
              <a:spcAft>
                <a:spcPts val="0"/>
              </a:spcAft>
              <a:buClr>
                <a:schemeClr val="dk1"/>
              </a:buClr>
              <a:buSzPts val="1600"/>
              <a:buNone/>
              <a:defRPr sz="1600"/>
            </a:lvl8pPr>
            <a:lvl9pPr lvl="8" rtl="0" algn="ctr">
              <a:lnSpc>
                <a:spcPct val="90000"/>
              </a:lnSpc>
              <a:spcBef>
                <a:spcPts val="500"/>
              </a:spcBef>
              <a:spcAft>
                <a:spcPts val="0"/>
              </a:spcAft>
              <a:buClr>
                <a:schemeClr val="dk1"/>
              </a:buClr>
              <a:buSzPts val="1600"/>
              <a:buNone/>
              <a:defRPr sz="1600"/>
            </a:lvl9pPr>
          </a:lstStyle>
          <a:p/>
        </p:txBody>
      </p:sp>
      <p:sp>
        <p:nvSpPr>
          <p:cNvPr id="99" name="Google Shape;99;g2e7d9740709_0_1113"/>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0" name="Google Shape;100;g2e7d9740709_0_1113"/>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1" name="Google Shape;101;g2e7d9740709_0_1113"/>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p:cSld name="Diapositiva titolo">
    <p:spTree>
      <p:nvGrpSpPr>
        <p:cNvPr id="102" name="Shape 102"/>
        <p:cNvGrpSpPr/>
        <p:nvPr/>
      </p:nvGrpSpPr>
      <p:grpSpPr>
        <a:xfrm>
          <a:off x="0" y="0"/>
          <a:ext cx="0" cy="0"/>
          <a:chOff x="0" y="0"/>
          <a:chExt cx="0" cy="0"/>
        </a:xfrm>
      </p:grpSpPr>
      <p:cxnSp>
        <p:nvCxnSpPr>
          <p:cNvPr id="103" name="Google Shape;103;g2e7d9740709_0_1119"/>
          <p:cNvCxnSpPr/>
          <p:nvPr/>
        </p:nvCxnSpPr>
        <p:spPr>
          <a:xfrm>
            <a:off x="163891" y="0"/>
            <a:ext cx="0" cy="1008900"/>
          </a:xfrm>
          <a:prstGeom prst="straightConnector1">
            <a:avLst/>
          </a:prstGeom>
          <a:noFill/>
          <a:ln cap="flat" cmpd="sng" w="76200">
            <a:solidFill>
              <a:srgbClr val="4F82BC"/>
            </a:solidFill>
            <a:prstDash val="solid"/>
            <a:miter lim="800000"/>
            <a:headEnd len="sm" w="sm" type="none"/>
            <a:tailEnd len="sm" w="sm" type="none"/>
          </a:ln>
        </p:spPr>
      </p:cxnSp>
      <p:pic>
        <p:nvPicPr>
          <p:cNvPr id="104" name="Google Shape;104;g2e7d9740709_0_1119"/>
          <p:cNvPicPr preferRelativeResize="0"/>
          <p:nvPr/>
        </p:nvPicPr>
        <p:blipFill rotWithShape="1">
          <a:blip r:embed="rId2">
            <a:alphaModFix/>
          </a:blip>
          <a:srcRect b="-7677" l="0" r="0" t="0"/>
          <a:stretch/>
        </p:blipFill>
        <p:spPr>
          <a:xfrm>
            <a:off x="163891" y="6125717"/>
            <a:ext cx="588793" cy="600933"/>
          </a:xfrm>
          <a:prstGeom prst="rect">
            <a:avLst/>
          </a:prstGeom>
          <a:noFill/>
          <a:ln>
            <a:noFill/>
          </a:ln>
        </p:spPr>
      </p:pic>
      <p:sp>
        <p:nvSpPr>
          <p:cNvPr id="105" name="Google Shape;105;g2e7d9740709_0_1119"/>
          <p:cNvSpPr/>
          <p:nvPr/>
        </p:nvSpPr>
        <p:spPr>
          <a:xfrm rot="4873401">
            <a:off x="11518234" y="6273300"/>
            <a:ext cx="428619" cy="428619"/>
          </a:xfrm>
          <a:prstGeom prst="arc">
            <a:avLst>
              <a:gd fmla="val 16200000" name="adj1"/>
              <a:gd fmla="val 14268816" name="adj2"/>
            </a:avLst>
          </a:prstGeom>
          <a:noFill/>
          <a:ln cap="flat" cmpd="sng" w="9525">
            <a:solidFill>
              <a:srgbClr val="4F82BC"/>
            </a:solidFill>
            <a:prstDash val="solid"/>
            <a:miter lim="800000"/>
            <a:headEnd len="sm" w="sm" type="none"/>
            <a:tailEnd len="med" w="med" type="ova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700"/>
              <a:buFont typeface="Arial"/>
              <a:buNone/>
            </a:pPr>
            <a:r>
              <a:t/>
            </a:r>
            <a:endParaRPr b="0" i="0" sz="1700" u="none" cap="none" strike="noStrike">
              <a:solidFill>
                <a:srgbClr val="4F82BC"/>
              </a:solidFill>
              <a:latin typeface="Calibri"/>
              <a:ea typeface="Calibri"/>
              <a:cs typeface="Calibri"/>
              <a:sym typeface="Calibri"/>
            </a:endParaRPr>
          </a:p>
        </p:txBody>
      </p:sp>
      <p:sp>
        <p:nvSpPr>
          <p:cNvPr id="106" name="Google Shape;106;g2e7d9740709_0_1119"/>
          <p:cNvSpPr txBox="1"/>
          <p:nvPr/>
        </p:nvSpPr>
        <p:spPr>
          <a:xfrm>
            <a:off x="11436302" y="6187134"/>
            <a:ext cx="592500" cy="6009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fld id="{00000000-1234-1234-1234-123412341234}" type="slidenum">
              <a:rPr b="1" i="0" lang="it-IT" sz="1200" u="none" cap="none" strike="noStrike">
                <a:solidFill>
                  <a:srgbClr val="4F82BC"/>
                </a:solidFill>
                <a:latin typeface="Arial"/>
                <a:ea typeface="Arial"/>
                <a:cs typeface="Arial"/>
                <a:sym typeface="Arial"/>
              </a:rPr>
              <a:t>‹#›</a:t>
            </a:fld>
            <a:endParaRPr b="1" i="0" sz="900" u="none" cap="none" strike="noStrike">
              <a:solidFill>
                <a:srgbClr val="4F82BC"/>
              </a:solidFill>
              <a:latin typeface="Arial"/>
              <a:ea typeface="Arial"/>
              <a:cs typeface="Arial"/>
              <a:sym typeface="Arial"/>
            </a:endParaRPr>
          </a:p>
        </p:txBody>
      </p:sp>
      <p:pic>
        <p:nvPicPr>
          <p:cNvPr descr="Risultato immagine per moige logo" id="107" name="Google Shape;107;g2e7d9740709_0_1119"/>
          <p:cNvPicPr preferRelativeResize="0"/>
          <p:nvPr/>
        </p:nvPicPr>
        <p:blipFill rotWithShape="1">
          <a:blip r:embed="rId3">
            <a:alphaModFix/>
          </a:blip>
          <a:srcRect b="0" l="0" r="0" t="0"/>
          <a:stretch/>
        </p:blipFill>
        <p:spPr>
          <a:xfrm>
            <a:off x="980870" y="6125717"/>
            <a:ext cx="1228084" cy="547416"/>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contenuto" type="obj">
  <p:cSld name="OBJECT">
    <p:spTree>
      <p:nvGrpSpPr>
        <p:cNvPr id="108" name="Shape 108"/>
        <p:cNvGrpSpPr/>
        <p:nvPr/>
      </p:nvGrpSpPr>
      <p:grpSpPr>
        <a:xfrm>
          <a:off x="0" y="0"/>
          <a:ext cx="0" cy="0"/>
          <a:chOff x="0" y="0"/>
          <a:chExt cx="0" cy="0"/>
        </a:xfrm>
      </p:grpSpPr>
      <p:sp>
        <p:nvSpPr>
          <p:cNvPr id="109" name="Google Shape;109;g2e7d9740709_0_1125"/>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0" name="Google Shape;110;g2e7d9740709_0_1125"/>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11" name="Google Shape;111;g2e7d9740709_0_1125"/>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2" name="Google Shape;112;g2e7d9740709_0_1125"/>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3" name="Google Shape;113;g2e7d9740709_0_1125"/>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stazione sezione" type="secHead">
  <p:cSld name="SECTION_HEADER">
    <p:spTree>
      <p:nvGrpSpPr>
        <p:cNvPr id="114" name="Shape 114"/>
        <p:cNvGrpSpPr/>
        <p:nvPr/>
      </p:nvGrpSpPr>
      <p:grpSpPr>
        <a:xfrm>
          <a:off x="0" y="0"/>
          <a:ext cx="0" cy="0"/>
          <a:chOff x="0" y="0"/>
          <a:chExt cx="0" cy="0"/>
        </a:xfrm>
      </p:grpSpPr>
      <p:sp>
        <p:nvSpPr>
          <p:cNvPr id="115" name="Google Shape;115;g2e7d9740709_0_1131"/>
          <p:cNvSpPr txBox="1"/>
          <p:nvPr>
            <p:ph type="title"/>
          </p:nvPr>
        </p:nvSpPr>
        <p:spPr>
          <a:xfrm>
            <a:off x="831850" y="1709738"/>
            <a:ext cx="10515600" cy="2852700"/>
          </a:xfrm>
          <a:prstGeom prst="rect">
            <a:avLst/>
          </a:prstGeom>
          <a:noFill/>
          <a:ln>
            <a:noFill/>
          </a:ln>
        </p:spPr>
        <p:txBody>
          <a:bodyPr anchorCtr="0" anchor="b" bIns="45700" lIns="91425" spcFirstLastPara="1" rIns="91425" wrap="square" tIns="45700">
            <a:normAutofit/>
          </a:bodyPr>
          <a:lstStyle>
            <a:lvl1pPr lvl="0" rtl="0" algn="l">
              <a:lnSpc>
                <a:spcPct val="90000"/>
              </a:lnSpc>
              <a:spcBef>
                <a:spcPts val="0"/>
              </a:spcBef>
              <a:spcAft>
                <a:spcPts val="0"/>
              </a:spcAft>
              <a:buClr>
                <a:schemeClr val="dk1"/>
              </a:buClr>
              <a:buSzPts val="6000"/>
              <a:buFont typeface="Calibri"/>
              <a:buNone/>
              <a:defRPr sz="6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6" name="Google Shape;116;g2e7d9740709_0_1131"/>
          <p:cNvSpPr txBox="1"/>
          <p:nvPr>
            <p:ph idx="1" type="body"/>
          </p:nvPr>
        </p:nvSpPr>
        <p:spPr>
          <a:xfrm>
            <a:off x="831850" y="4589463"/>
            <a:ext cx="10515600" cy="1500300"/>
          </a:xfrm>
          <a:prstGeom prst="rect">
            <a:avLst/>
          </a:prstGeom>
          <a:noFill/>
          <a:ln>
            <a:noFill/>
          </a:ln>
        </p:spPr>
        <p:txBody>
          <a:bodyPr anchorCtr="0" anchor="t" bIns="45700" lIns="91425" spcFirstLastPara="1" rIns="91425" wrap="square" tIns="45700">
            <a:normAutofit/>
          </a:bodyPr>
          <a:lstStyle>
            <a:lvl1pPr indent="-228600" lvl="0" marL="457200" rtl="0" algn="l">
              <a:lnSpc>
                <a:spcPct val="90000"/>
              </a:lnSpc>
              <a:spcBef>
                <a:spcPts val="1000"/>
              </a:spcBef>
              <a:spcAft>
                <a:spcPts val="0"/>
              </a:spcAft>
              <a:buClr>
                <a:srgbClr val="888888"/>
              </a:buClr>
              <a:buSzPts val="2400"/>
              <a:buNone/>
              <a:defRPr sz="2400">
                <a:solidFill>
                  <a:srgbClr val="888888"/>
                </a:solidFill>
              </a:defRPr>
            </a:lvl1pPr>
            <a:lvl2pPr indent="-228600" lvl="1" marL="914400" rtl="0" algn="l">
              <a:lnSpc>
                <a:spcPct val="90000"/>
              </a:lnSpc>
              <a:spcBef>
                <a:spcPts val="500"/>
              </a:spcBef>
              <a:spcAft>
                <a:spcPts val="0"/>
              </a:spcAft>
              <a:buClr>
                <a:srgbClr val="888888"/>
              </a:buClr>
              <a:buSzPts val="2000"/>
              <a:buNone/>
              <a:defRPr sz="2000">
                <a:solidFill>
                  <a:srgbClr val="888888"/>
                </a:solidFill>
              </a:defRPr>
            </a:lvl2pPr>
            <a:lvl3pPr indent="-228600" lvl="2" marL="1371600" rtl="0" algn="l">
              <a:lnSpc>
                <a:spcPct val="90000"/>
              </a:lnSpc>
              <a:spcBef>
                <a:spcPts val="500"/>
              </a:spcBef>
              <a:spcAft>
                <a:spcPts val="0"/>
              </a:spcAft>
              <a:buClr>
                <a:srgbClr val="888888"/>
              </a:buClr>
              <a:buSzPts val="1800"/>
              <a:buNone/>
              <a:defRPr sz="1800">
                <a:solidFill>
                  <a:srgbClr val="888888"/>
                </a:solidFill>
              </a:defRPr>
            </a:lvl3pPr>
            <a:lvl4pPr indent="-228600" lvl="3" marL="1828800" rtl="0" algn="l">
              <a:lnSpc>
                <a:spcPct val="90000"/>
              </a:lnSpc>
              <a:spcBef>
                <a:spcPts val="500"/>
              </a:spcBef>
              <a:spcAft>
                <a:spcPts val="0"/>
              </a:spcAft>
              <a:buClr>
                <a:srgbClr val="888888"/>
              </a:buClr>
              <a:buSzPts val="1600"/>
              <a:buNone/>
              <a:defRPr sz="1600">
                <a:solidFill>
                  <a:srgbClr val="888888"/>
                </a:solidFill>
              </a:defRPr>
            </a:lvl4pPr>
            <a:lvl5pPr indent="-228600" lvl="4" marL="2286000" rtl="0" algn="l">
              <a:lnSpc>
                <a:spcPct val="90000"/>
              </a:lnSpc>
              <a:spcBef>
                <a:spcPts val="500"/>
              </a:spcBef>
              <a:spcAft>
                <a:spcPts val="0"/>
              </a:spcAft>
              <a:buClr>
                <a:srgbClr val="888888"/>
              </a:buClr>
              <a:buSzPts val="1600"/>
              <a:buNone/>
              <a:defRPr sz="1600">
                <a:solidFill>
                  <a:srgbClr val="888888"/>
                </a:solidFill>
              </a:defRPr>
            </a:lvl5pPr>
            <a:lvl6pPr indent="-228600" lvl="5" marL="2743200" rtl="0" algn="l">
              <a:lnSpc>
                <a:spcPct val="90000"/>
              </a:lnSpc>
              <a:spcBef>
                <a:spcPts val="500"/>
              </a:spcBef>
              <a:spcAft>
                <a:spcPts val="0"/>
              </a:spcAft>
              <a:buClr>
                <a:srgbClr val="888888"/>
              </a:buClr>
              <a:buSzPts val="1600"/>
              <a:buNone/>
              <a:defRPr sz="1600">
                <a:solidFill>
                  <a:srgbClr val="888888"/>
                </a:solidFill>
              </a:defRPr>
            </a:lvl6pPr>
            <a:lvl7pPr indent="-228600" lvl="6" marL="3200400" rtl="0" algn="l">
              <a:lnSpc>
                <a:spcPct val="90000"/>
              </a:lnSpc>
              <a:spcBef>
                <a:spcPts val="500"/>
              </a:spcBef>
              <a:spcAft>
                <a:spcPts val="0"/>
              </a:spcAft>
              <a:buClr>
                <a:srgbClr val="888888"/>
              </a:buClr>
              <a:buSzPts val="1600"/>
              <a:buNone/>
              <a:defRPr sz="1600">
                <a:solidFill>
                  <a:srgbClr val="888888"/>
                </a:solidFill>
              </a:defRPr>
            </a:lvl7pPr>
            <a:lvl8pPr indent="-228600" lvl="7" marL="3657600" rtl="0" algn="l">
              <a:lnSpc>
                <a:spcPct val="90000"/>
              </a:lnSpc>
              <a:spcBef>
                <a:spcPts val="500"/>
              </a:spcBef>
              <a:spcAft>
                <a:spcPts val="0"/>
              </a:spcAft>
              <a:buClr>
                <a:srgbClr val="888888"/>
              </a:buClr>
              <a:buSzPts val="1600"/>
              <a:buNone/>
              <a:defRPr sz="1600">
                <a:solidFill>
                  <a:srgbClr val="888888"/>
                </a:solidFill>
              </a:defRPr>
            </a:lvl8pPr>
            <a:lvl9pPr indent="-228600" lvl="8" marL="4114800" rtl="0" algn="l">
              <a:lnSpc>
                <a:spcPct val="90000"/>
              </a:lnSpc>
              <a:spcBef>
                <a:spcPts val="500"/>
              </a:spcBef>
              <a:spcAft>
                <a:spcPts val="0"/>
              </a:spcAft>
              <a:buClr>
                <a:srgbClr val="888888"/>
              </a:buClr>
              <a:buSzPts val="1600"/>
              <a:buNone/>
              <a:defRPr sz="1600">
                <a:solidFill>
                  <a:srgbClr val="888888"/>
                </a:solidFill>
              </a:defRPr>
            </a:lvl9pPr>
          </a:lstStyle>
          <a:p/>
        </p:txBody>
      </p:sp>
      <p:sp>
        <p:nvSpPr>
          <p:cNvPr id="117" name="Google Shape;117;g2e7d9740709_0_1131"/>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8" name="Google Shape;118;g2e7d9740709_0_1131"/>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9" name="Google Shape;119;g2e7d9740709_0_1131"/>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e contenuti" type="twoObj">
  <p:cSld name="TWO_OBJECTS">
    <p:spTree>
      <p:nvGrpSpPr>
        <p:cNvPr id="120" name="Shape 120"/>
        <p:cNvGrpSpPr/>
        <p:nvPr/>
      </p:nvGrpSpPr>
      <p:grpSpPr>
        <a:xfrm>
          <a:off x="0" y="0"/>
          <a:ext cx="0" cy="0"/>
          <a:chOff x="0" y="0"/>
          <a:chExt cx="0" cy="0"/>
        </a:xfrm>
      </p:grpSpPr>
      <p:sp>
        <p:nvSpPr>
          <p:cNvPr id="121" name="Google Shape;121;g2e7d9740709_0_113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2" name="Google Shape;122;g2e7d9740709_0_1137"/>
          <p:cNvSpPr txBox="1"/>
          <p:nvPr>
            <p:ph idx="1" type="body"/>
          </p:nvPr>
        </p:nvSpPr>
        <p:spPr>
          <a:xfrm>
            <a:off x="838200" y="1825625"/>
            <a:ext cx="5181600" cy="43512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23" name="Google Shape;123;g2e7d9740709_0_1137"/>
          <p:cNvSpPr txBox="1"/>
          <p:nvPr>
            <p:ph idx="2" type="body"/>
          </p:nvPr>
        </p:nvSpPr>
        <p:spPr>
          <a:xfrm>
            <a:off x="6172200" y="1825625"/>
            <a:ext cx="5181600" cy="43512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24" name="Google Shape;124;g2e7d9740709_0_1137"/>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5" name="Google Shape;125;g2e7d9740709_0_1137"/>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6" name="Google Shape;126;g2e7d9740709_0_1137"/>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ronto" type="twoTxTwoObj">
  <p:cSld name="TWO_OBJECTS_WITH_TEXT">
    <p:spTree>
      <p:nvGrpSpPr>
        <p:cNvPr id="127" name="Shape 127"/>
        <p:cNvGrpSpPr/>
        <p:nvPr/>
      </p:nvGrpSpPr>
      <p:grpSpPr>
        <a:xfrm>
          <a:off x="0" y="0"/>
          <a:ext cx="0" cy="0"/>
          <a:chOff x="0" y="0"/>
          <a:chExt cx="0" cy="0"/>
        </a:xfrm>
      </p:grpSpPr>
      <p:sp>
        <p:nvSpPr>
          <p:cNvPr id="128" name="Google Shape;128;g2e7d9740709_0_1144"/>
          <p:cNvSpPr txBox="1"/>
          <p:nvPr>
            <p:ph type="title"/>
          </p:nvPr>
        </p:nvSpPr>
        <p:spPr>
          <a:xfrm>
            <a:off x="839788"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9" name="Google Shape;129;g2e7d9740709_0_1144"/>
          <p:cNvSpPr txBox="1"/>
          <p:nvPr>
            <p:ph idx="1" type="body"/>
          </p:nvPr>
        </p:nvSpPr>
        <p:spPr>
          <a:xfrm>
            <a:off x="839788" y="1681163"/>
            <a:ext cx="5157900" cy="823800"/>
          </a:xfrm>
          <a:prstGeom prst="rect">
            <a:avLst/>
          </a:prstGeom>
          <a:noFill/>
          <a:ln>
            <a:noFill/>
          </a:ln>
        </p:spPr>
        <p:txBody>
          <a:bodyPr anchorCtr="0" anchor="b" bIns="45700" lIns="91425" spcFirstLastPara="1" rIns="91425" wrap="square" tIns="45700">
            <a:normAutofit/>
          </a:bodyPr>
          <a:lstStyle>
            <a:lvl1pPr indent="-228600" lvl="0" marL="457200" rtl="0" algn="l">
              <a:lnSpc>
                <a:spcPct val="90000"/>
              </a:lnSpc>
              <a:spcBef>
                <a:spcPts val="1000"/>
              </a:spcBef>
              <a:spcAft>
                <a:spcPts val="0"/>
              </a:spcAft>
              <a:buClr>
                <a:schemeClr val="dk1"/>
              </a:buClr>
              <a:buSzPts val="2400"/>
              <a:buNone/>
              <a:defRPr b="1" sz="2400"/>
            </a:lvl1pPr>
            <a:lvl2pPr indent="-228600" lvl="1" marL="914400" rtl="0" algn="l">
              <a:lnSpc>
                <a:spcPct val="90000"/>
              </a:lnSpc>
              <a:spcBef>
                <a:spcPts val="500"/>
              </a:spcBef>
              <a:spcAft>
                <a:spcPts val="0"/>
              </a:spcAft>
              <a:buClr>
                <a:schemeClr val="dk1"/>
              </a:buClr>
              <a:buSzPts val="2000"/>
              <a:buNone/>
              <a:defRPr b="1" sz="2000"/>
            </a:lvl2pPr>
            <a:lvl3pPr indent="-228600" lvl="2" marL="1371600" rtl="0" algn="l">
              <a:lnSpc>
                <a:spcPct val="90000"/>
              </a:lnSpc>
              <a:spcBef>
                <a:spcPts val="500"/>
              </a:spcBef>
              <a:spcAft>
                <a:spcPts val="0"/>
              </a:spcAft>
              <a:buClr>
                <a:schemeClr val="dk1"/>
              </a:buClr>
              <a:buSzPts val="1800"/>
              <a:buNone/>
              <a:defRPr b="1" sz="1800"/>
            </a:lvl3pPr>
            <a:lvl4pPr indent="-228600" lvl="3" marL="1828800" rtl="0" algn="l">
              <a:lnSpc>
                <a:spcPct val="90000"/>
              </a:lnSpc>
              <a:spcBef>
                <a:spcPts val="500"/>
              </a:spcBef>
              <a:spcAft>
                <a:spcPts val="0"/>
              </a:spcAft>
              <a:buClr>
                <a:schemeClr val="dk1"/>
              </a:buClr>
              <a:buSzPts val="1600"/>
              <a:buNone/>
              <a:defRPr b="1" sz="1600"/>
            </a:lvl4pPr>
            <a:lvl5pPr indent="-228600" lvl="4" marL="2286000" rtl="0" algn="l">
              <a:lnSpc>
                <a:spcPct val="90000"/>
              </a:lnSpc>
              <a:spcBef>
                <a:spcPts val="500"/>
              </a:spcBef>
              <a:spcAft>
                <a:spcPts val="0"/>
              </a:spcAft>
              <a:buClr>
                <a:schemeClr val="dk1"/>
              </a:buClr>
              <a:buSzPts val="1600"/>
              <a:buNone/>
              <a:defRPr b="1" sz="1600"/>
            </a:lvl5pPr>
            <a:lvl6pPr indent="-228600" lvl="5" marL="2743200" rtl="0" algn="l">
              <a:lnSpc>
                <a:spcPct val="90000"/>
              </a:lnSpc>
              <a:spcBef>
                <a:spcPts val="500"/>
              </a:spcBef>
              <a:spcAft>
                <a:spcPts val="0"/>
              </a:spcAft>
              <a:buClr>
                <a:schemeClr val="dk1"/>
              </a:buClr>
              <a:buSzPts val="1600"/>
              <a:buNone/>
              <a:defRPr b="1" sz="1600"/>
            </a:lvl6pPr>
            <a:lvl7pPr indent="-228600" lvl="6" marL="3200400" rtl="0" algn="l">
              <a:lnSpc>
                <a:spcPct val="90000"/>
              </a:lnSpc>
              <a:spcBef>
                <a:spcPts val="500"/>
              </a:spcBef>
              <a:spcAft>
                <a:spcPts val="0"/>
              </a:spcAft>
              <a:buClr>
                <a:schemeClr val="dk1"/>
              </a:buClr>
              <a:buSzPts val="1600"/>
              <a:buNone/>
              <a:defRPr b="1" sz="1600"/>
            </a:lvl7pPr>
            <a:lvl8pPr indent="-228600" lvl="7" marL="3657600" rtl="0" algn="l">
              <a:lnSpc>
                <a:spcPct val="90000"/>
              </a:lnSpc>
              <a:spcBef>
                <a:spcPts val="500"/>
              </a:spcBef>
              <a:spcAft>
                <a:spcPts val="0"/>
              </a:spcAft>
              <a:buClr>
                <a:schemeClr val="dk1"/>
              </a:buClr>
              <a:buSzPts val="1600"/>
              <a:buNone/>
              <a:defRPr b="1" sz="1600"/>
            </a:lvl8pPr>
            <a:lvl9pPr indent="-228600" lvl="8" marL="4114800" rtl="0" algn="l">
              <a:lnSpc>
                <a:spcPct val="90000"/>
              </a:lnSpc>
              <a:spcBef>
                <a:spcPts val="500"/>
              </a:spcBef>
              <a:spcAft>
                <a:spcPts val="0"/>
              </a:spcAft>
              <a:buClr>
                <a:schemeClr val="dk1"/>
              </a:buClr>
              <a:buSzPts val="1600"/>
              <a:buNone/>
              <a:defRPr b="1" sz="1600"/>
            </a:lvl9pPr>
          </a:lstStyle>
          <a:p/>
        </p:txBody>
      </p:sp>
      <p:sp>
        <p:nvSpPr>
          <p:cNvPr id="130" name="Google Shape;130;g2e7d9740709_0_1144"/>
          <p:cNvSpPr txBox="1"/>
          <p:nvPr>
            <p:ph idx="2" type="body"/>
          </p:nvPr>
        </p:nvSpPr>
        <p:spPr>
          <a:xfrm>
            <a:off x="839788" y="2505075"/>
            <a:ext cx="5157900" cy="36846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31" name="Google Shape;131;g2e7d9740709_0_1144"/>
          <p:cNvSpPr txBox="1"/>
          <p:nvPr>
            <p:ph idx="3" type="body"/>
          </p:nvPr>
        </p:nvSpPr>
        <p:spPr>
          <a:xfrm>
            <a:off x="6172200" y="1681163"/>
            <a:ext cx="5183100" cy="823800"/>
          </a:xfrm>
          <a:prstGeom prst="rect">
            <a:avLst/>
          </a:prstGeom>
          <a:noFill/>
          <a:ln>
            <a:noFill/>
          </a:ln>
        </p:spPr>
        <p:txBody>
          <a:bodyPr anchorCtr="0" anchor="b" bIns="45700" lIns="91425" spcFirstLastPara="1" rIns="91425" wrap="square" tIns="45700">
            <a:normAutofit/>
          </a:bodyPr>
          <a:lstStyle>
            <a:lvl1pPr indent="-228600" lvl="0" marL="457200" rtl="0" algn="l">
              <a:lnSpc>
                <a:spcPct val="90000"/>
              </a:lnSpc>
              <a:spcBef>
                <a:spcPts val="1000"/>
              </a:spcBef>
              <a:spcAft>
                <a:spcPts val="0"/>
              </a:spcAft>
              <a:buClr>
                <a:schemeClr val="dk1"/>
              </a:buClr>
              <a:buSzPts val="2400"/>
              <a:buNone/>
              <a:defRPr b="1" sz="2400"/>
            </a:lvl1pPr>
            <a:lvl2pPr indent="-228600" lvl="1" marL="914400" rtl="0" algn="l">
              <a:lnSpc>
                <a:spcPct val="90000"/>
              </a:lnSpc>
              <a:spcBef>
                <a:spcPts val="500"/>
              </a:spcBef>
              <a:spcAft>
                <a:spcPts val="0"/>
              </a:spcAft>
              <a:buClr>
                <a:schemeClr val="dk1"/>
              </a:buClr>
              <a:buSzPts val="2000"/>
              <a:buNone/>
              <a:defRPr b="1" sz="2000"/>
            </a:lvl2pPr>
            <a:lvl3pPr indent="-228600" lvl="2" marL="1371600" rtl="0" algn="l">
              <a:lnSpc>
                <a:spcPct val="90000"/>
              </a:lnSpc>
              <a:spcBef>
                <a:spcPts val="500"/>
              </a:spcBef>
              <a:spcAft>
                <a:spcPts val="0"/>
              </a:spcAft>
              <a:buClr>
                <a:schemeClr val="dk1"/>
              </a:buClr>
              <a:buSzPts val="1800"/>
              <a:buNone/>
              <a:defRPr b="1" sz="1800"/>
            </a:lvl3pPr>
            <a:lvl4pPr indent="-228600" lvl="3" marL="1828800" rtl="0" algn="l">
              <a:lnSpc>
                <a:spcPct val="90000"/>
              </a:lnSpc>
              <a:spcBef>
                <a:spcPts val="500"/>
              </a:spcBef>
              <a:spcAft>
                <a:spcPts val="0"/>
              </a:spcAft>
              <a:buClr>
                <a:schemeClr val="dk1"/>
              </a:buClr>
              <a:buSzPts val="1600"/>
              <a:buNone/>
              <a:defRPr b="1" sz="1600"/>
            </a:lvl4pPr>
            <a:lvl5pPr indent="-228600" lvl="4" marL="2286000" rtl="0" algn="l">
              <a:lnSpc>
                <a:spcPct val="90000"/>
              </a:lnSpc>
              <a:spcBef>
                <a:spcPts val="500"/>
              </a:spcBef>
              <a:spcAft>
                <a:spcPts val="0"/>
              </a:spcAft>
              <a:buClr>
                <a:schemeClr val="dk1"/>
              </a:buClr>
              <a:buSzPts val="1600"/>
              <a:buNone/>
              <a:defRPr b="1" sz="1600"/>
            </a:lvl5pPr>
            <a:lvl6pPr indent="-228600" lvl="5" marL="2743200" rtl="0" algn="l">
              <a:lnSpc>
                <a:spcPct val="90000"/>
              </a:lnSpc>
              <a:spcBef>
                <a:spcPts val="500"/>
              </a:spcBef>
              <a:spcAft>
                <a:spcPts val="0"/>
              </a:spcAft>
              <a:buClr>
                <a:schemeClr val="dk1"/>
              </a:buClr>
              <a:buSzPts val="1600"/>
              <a:buNone/>
              <a:defRPr b="1" sz="1600"/>
            </a:lvl6pPr>
            <a:lvl7pPr indent="-228600" lvl="6" marL="3200400" rtl="0" algn="l">
              <a:lnSpc>
                <a:spcPct val="90000"/>
              </a:lnSpc>
              <a:spcBef>
                <a:spcPts val="500"/>
              </a:spcBef>
              <a:spcAft>
                <a:spcPts val="0"/>
              </a:spcAft>
              <a:buClr>
                <a:schemeClr val="dk1"/>
              </a:buClr>
              <a:buSzPts val="1600"/>
              <a:buNone/>
              <a:defRPr b="1" sz="1600"/>
            </a:lvl7pPr>
            <a:lvl8pPr indent="-228600" lvl="7" marL="3657600" rtl="0" algn="l">
              <a:lnSpc>
                <a:spcPct val="90000"/>
              </a:lnSpc>
              <a:spcBef>
                <a:spcPts val="500"/>
              </a:spcBef>
              <a:spcAft>
                <a:spcPts val="0"/>
              </a:spcAft>
              <a:buClr>
                <a:schemeClr val="dk1"/>
              </a:buClr>
              <a:buSzPts val="1600"/>
              <a:buNone/>
              <a:defRPr b="1" sz="1600"/>
            </a:lvl8pPr>
            <a:lvl9pPr indent="-228600" lvl="8" marL="4114800" rtl="0" algn="l">
              <a:lnSpc>
                <a:spcPct val="90000"/>
              </a:lnSpc>
              <a:spcBef>
                <a:spcPts val="500"/>
              </a:spcBef>
              <a:spcAft>
                <a:spcPts val="0"/>
              </a:spcAft>
              <a:buClr>
                <a:schemeClr val="dk1"/>
              </a:buClr>
              <a:buSzPts val="1600"/>
              <a:buNone/>
              <a:defRPr b="1" sz="1600"/>
            </a:lvl9pPr>
          </a:lstStyle>
          <a:p/>
        </p:txBody>
      </p:sp>
      <p:sp>
        <p:nvSpPr>
          <p:cNvPr id="132" name="Google Shape;132;g2e7d9740709_0_1144"/>
          <p:cNvSpPr txBox="1"/>
          <p:nvPr>
            <p:ph idx="4" type="body"/>
          </p:nvPr>
        </p:nvSpPr>
        <p:spPr>
          <a:xfrm>
            <a:off x="6172200" y="2505075"/>
            <a:ext cx="5183100" cy="36846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33" name="Google Shape;133;g2e7d9740709_0_1144"/>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4" name="Google Shape;134;g2e7d9740709_0_1144"/>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5" name="Google Shape;135;g2e7d9740709_0_1144"/>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titolo" type="titleOnly">
  <p:cSld name="TITLE_ONLY">
    <p:spTree>
      <p:nvGrpSpPr>
        <p:cNvPr id="136" name="Shape 136"/>
        <p:cNvGrpSpPr/>
        <p:nvPr/>
      </p:nvGrpSpPr>
      <p:grpSpPr>
        <a:xfrm>
          <a:off x="0" y="0"/>
          <a:ext cx="0" cy="0"/>
          <a:chOff x="0" y="0"/>
          <a:chExt cx="0" cy="0"/>
        </a:xfrm>
      </p:grpSpPr>
      <p:sp>
        <p:nvSpPr>
          <p:cNvPr id="137" name="Google Shape;137;g2e7d9740709_0_1153"/>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8" name="Google Shape;138;g2e7d9740709_0_1153"/>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9" name="Google Shape;139;g2e7d9740709_0_1153"/>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0" name="Google Shape;140;g2e7d9740709_0_1153"/>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p:cSld name="Diapositiva titolo">
    <p:spTree>
      <p:nvGrpSpPr>
        <p:cNvPr id="21" name="Shape 21"/>
        <p:cNvGrpSpPr/>
        <p:nvPr/>
      </p:nvGrpSpPr>
      <p:grpSpPr>
        <a:xfrm>
          <a:off x="0" y="0"/>
          <a:ext cx="0" cy="0"/>
          <a:chOff x="0" y="0"/>
          <a:chExt cx="0" cy="0"/>
        </a:xfrm>
      </p:grpSpPr>
      <p:cxnSp>
        <p:nvCxnSpPr>
          <p:cNvPr id="22" name="Google Shape;22;p60"/>
          <p:cNvCxnSpPr/>
          <p:nvPr/>
        </p:nvCxnSpPr>
        <p:spPr>
          <a:xfrm>
            <a:off x="163891" y="0"/>
            <a:ext cx="0" cy="1008993"/>
          </a:xfrm>
          <a:prstGeom prst="straightConnector1">
            <a:avLst/>
          </a:prstGeom>
          <a:noFill/>
          <a:ln cap="flat" cmpd="sng" w="76200">
            <a:solidFill>
              <a:srgbClr val="4F82BC"/>
            </a:solidFill>
            <a:prstDash val="solid"/>
            <a:miter lim="800000"/>
            <a:headEnd len="sm" w="sm" type="none"/>
            <a:tailEnd len="sm" w="sm" type="none"/>
          </a:ln>
        </p:spPr>
      </p:cxnSp>
      <p:pic>
        <p:nvPicPr>
          <p:cNvPr id="23" name="Google Shape;23;p60"/>
          <p:cNvPicPr preferRelativeResize="0"/>
          <p:nvPr/>
        </p:nvPicPr>
        <p:blipFill rotWithShape="1">
          <a:blip r:embed="rId2">
            <a:alphaModFix/>
          </a:blip>
          <a:srcRect b="-7673" l="0" r="0" t="-1"/>
          <a:stretch/>
        </p:blipFill>
        <p:spPr>
          <a:xfrm>
            <a:off x="163891" y="6125717"/>
            <a:ext cx="588793" cy="600933"/>
          </a:xfrm>
          <a:prstGeom prst="rect">
            <a:avLst/>
          </a:prstGeom>
          <a:noFill/>
          <a:ln>
            <a:noFill/>
          </a:ln>
        </p:spPr>
      </p:pic>
      <p:sp>
        <p:nvSpPr>
          <p:cNvPr id="24" name="Google Shape;24;p60"/>
          <p:cNvSpPr/>
          <p:nvPr/>
        </p:nvSpPr>
        <p:spPr>
          <a:xfrm rot="4873406">
            <a:off x="11518249" y="6273299"/>
            <a:ext cx="428602" cy="428602"/>
          </a:xfrm>
          <a:prstGeom prst="arc">
            <a:avLst>
              <a:gd fmla="val 16200000" name="adj1"/>
              <a:gd fmla="val 14268816" name="adj2"/>
            </a:avLst>
          </a:prstGeom>
          <a:noFill/>
          <a:ln cap="flat" cmpd="sng" w="9525">
            <a:solidFill>
              <a:srgbClr val="4F82BC"/>
            </a:solidFill>
            <a:prstDash val="solid"/>
            <a:miter lim="800000"/>
            <a:headEnd len="sm" w="sm" type="none"/>
            <a:tailEnd len="med" w="med" type="ova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700"/>
              <a:buFont typeface="Arial"/>
              <a:buNone/>
            </a:pPr>
            <a:r>
              <a:t/>
            </a:r>
            <a:endParaRPr b="0" i="0" sz="1700" u="none" cap="none" strike="noStrike">
              <a:solidFill>
                <a:srgbClr val="4F82BC"/>
              </a:solidFill>
              <a:latin typeface="Calibri"/>
              <a:ea typeface="Calibri"/>
              <a:cs typeface="Calibri"/>
              <a:sym typeface="Calibri"/>
            </a:endParaRPr>
          </a:p>
        </p:txBody>
      </p:sp>
      <p:sp>
        <p:nvSpPr>
          <p:cNvPr id="25" name="Google Shape;25;p60"/>
          <p:cNvSpPr txBox="1"/>
          <p:nvPr/>
        </p:nvSpPr>
        <p:spPr>
          <a:xfrm>
            <a:off x="11436302" y="6187134"/>
            <a:ext cx="592497" cy="600932"/>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fld id="{00000000-1234-1234-1234-123412341234}" type="slidenum">
              <a:rPr b="1" i="0" lang="it-IT" sz="1200" u="none" cap="none" strike="noStrike">
                <a:solidFill>
                  <a:srgbClr val="4F82BC"/>
                </a:solidFill>
                <a:latin typeface="Arial"/>
                <a:ea typeface="Arial"/>
                <a:cs typeface="Arial"/>
                <a:sym typeface="Arial"/>
              </a:rPr>
              <a:t>‹#›</a:t>
            </a:fld>
            <a:endParaRPr b="1" i="0" sz="900" u="none" cap="none" strike="noStrike">
              <a:solidFill>
                <a:srgbClr val="4F82BC"/>
              </a:solidFill>
              <a:latin typeface="Arial"/>
              <a:ea typeface="Arial"/>
              <a:cs typeface="Arial"/>
              <a:sym typeface="Arial"/>
            </a:endParaRPr>
          </a:p>
        </p:txBody>
      </p:sp>
      <p:pic>
        <p:nvPicPr>
          <p:cNvPr descr="Risultato immagine per moige logo" id="26" name="Google Shape;26;p60"/>
          <p:cNvPicPr preferRelativeResize="0"/>
          <p:nvPr/>
        </p:nvPicPr>
        <p:blipFill rotWithShape="1">
          <a:blip r:embed="rId3">
            <a:alphaModFix/>
          </a:blip>
          <a:srcRect b="0" l="0" r="0" t="0"/>
          <a:stretch/>
        </p:blipFill>
        <p:spPr>
          <a:xfrm>
            <a:off x="980870" y="6125717"/>
            <a:ext cx="1228084" cy="547416"/>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uota" type="blank">
  <p:cSld name="BLANK">
    <p:spTree>
      <p:nvGrpSpPr>
        <p:cNvPr id="141" name="Shape 141"/>
        <p:cNvGrpSpPr/>
        <p:nvPr/>
      </p:nvGrpSpPr>
      <p:grpSpPr>
        <a:xfrm>
          <a:off x="0" y="0"/>
          <a:ext cx="0" cy="0"/>
          <a:chOff x="0" y="0"/>
          <a:chExt cx="0" cy="0"/>
        </a:xfrm>
      </p:grpSpPr>
      <p:sp>
        <p:nvSpPr>
          <p:cNvPr id="142" name="Google Shape;142;g2e7d9740709_0_1158"/>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3" name="Google Shape;143;g2e7d9740709_0_1158"/>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4" name="Google Shape;144;g2e7d9740709_0_1158"/>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con didascalia" type="objTx">
  <p:cSld name="OBJECT_WITH_CAPTION_TEXT">
    <p:spTree>
      <p:nvGrpSpPr>
        <p:cNvPr id="145" name="Shape 145"/>
        <p:cNvGrpSpPr/>
        <p:nvPr/>
      </p:nvGrpSpPr>
      <p:grpSpPr>
        <a:xfrm>
          <a:off x="0" y="0"/>
          <a:ext cx="0" cy="0"/>
          <a:chOff x="0" y="0"/>
          <a:chExt cx="0" cy="0"/>
        </a:xfrm>
      </p:grpSpPr>
      <p:sp>
        <p:nvSpPr>
          <p:cNvPr id="146" name="Google Shape;146;g2e7d9740709_0_1162"/>
          <p:cNvSpPr txBox="1"/>
          <p:nvPr>
            <p:ph type="title"/>
          </p:nvPr>
        </p:nvSpPr>
        <p:spPr>
          <a:xfrm>
            <a:off x="839788" y="457200"/>
            <a:ext cx="3932100" cy="1600200"/>
          </a:xfrm>
          <a:prstGeom prst="rect">
            <a:avLst/>
          </a:prstGeom>
          <a:noFill/>
          <a:ln>
            <a:noFill/>
          </a:ln>
        </p:spPr>
        <p:txBody>
          <a:bodyPr anchorCtr="0" anchor="b" bIns="45700" lIns="91425" spcFirstLastPara="1" rIns="91425" wrap="square" tIns="45700">
            <a:normAutofit/>
          </a:bodyPr>
          <a:lstStyle>
            <a:lvl1pPr lvl="0" rtl="0" algn="l">
              <a:lnSpc>
                <a:spcPct val="90000"/>
              </a:lnSpc>
              <a:spcBef>
                <a:spcPts val="0"/>
              </a:spcBef>
              <a:spcAft>
                <a:spcPts val="0"/>
              </a:spcAft>
              <a:buClr>
                <a:schemeClr val="dk1"/>
              </a:buClr>
              <a:buSzPts val="3200"/>
              <a:buFont typeface="Calibri"/>
              <a:buNone/>
              <a:defRPr sz="32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7" name="Google Shape;147;g2e7d9740709_0_1162"/>
          <p:cNvSpPr txBox="1"/>
          <p:nvPr>
            <p:ph idx="1" type="body"/>
          </p:nvPr>
        </p:nvSpPr>
        <p:spPr>
          <a:xfrm>
            <a:off x="5183188" y="987425"/>
            <a:ext cx="6172200" cy="4873500"/>
          </a:xfrm>
          <a:prstGeom prst="rect">
            <a:avLst/>
          </a:prstGeom>
          <a:noFill/>
          <a:ln>
            <a:noFill/>
          </a:ln>
        </p:spPr>
        <p:txBody>
          <a:bodyPr anchorCtr="0" anchor="t" bIns="45700" lIns="91425" spcFirstLastPara="1" rIns="91425" wrap="square" tIns="45700">
            <a:normAutofit/>
          </a:bodyPr>
          <a:lstStyle>
            <a:lvl1pPr indent="-431800" lvl="0" marL="457200" rtl="0" algn="l">
              <a:lnSpc>
                <a:spcPct val="90000"/>
              </a:lnSpc>
              <a:spcBef>
                <a:spcPts val="1000"/>
              </a:spcBef>
              <a:spcAft>
                <a:spcPts val="0"/>
              </a:spcAft>
              <a:buClr>
                <a:schemeClr val="dk1"/>
              </a:buClr>
              <a:buSzPts val="3200"/>
              <a:buChar char="•"/>
              <a:defRPr sz="3200"/>
            </a:lvl1pPr>
            <a:lvl2pPr indent="-406400" lvl="1" marL="914400" rtl="0" algn="l">
              <a:lnSpc>
                <a:spcPct val="90000"/>
              </a:lnSpc>
              <a:spcBef>
                <a:spcPts val="500"/>
              </a:spcBef>
              <a:spcAft>
                <a:spcPts val="0"/>
              </a:spcAft>
              <a:buClr>
                <a:schemeClr val="dk1"/>
              </a:buClr>
              <a:buSzPts val="2800"/>
              <a:buChar char="•"/>
              <a:defRPr sz="2800"/>
            </a:lvl2pPr>
            <a:lvl3pPr indent="-381000" lvl="2" marL="1371600" rtl="0" algn="l">
              <a:lnSpc>
                <a:spcPct val="90000"/>
              </a:lnSpc>
              <a:spcBef>
                <a:spcPts val="500"/>
              </a:spcBef>
              <a:spcAft>
                <a:spcPts val="0"/>
              </a:spcAft>
              <a:buClr>
                <a:schemeClr val="dk1"/>
              </a:buClr>
              <a:buSzPts val="2400"/>
              <a:buChar char="•"/>
              <a:defRPr sz="2400"/>
            </a:lvl3pPr>
            <a:lvl4pPr indent="-355600" lvl="3" marL="1828800" rtl="0" algn="l">
              <a:lnSpc>
                <a:spcPct val="90000"/>
              </a:lnSpc>
              <a:spcBef>
                <a:spcPts val="500"/>
              </a:spcBef>
              <a:spcAft>
                <a:spcPts val="0"/>
              </a:spcAft>
              <a:buClr>
                <a:schemeClr val="dk1"/>
              </a:buClr>
              <a:buSzPts val="2000"/>
              <a:buChar char="•"/>
              <a:defRPr sz="2000"/>
            </a:lvl4pPr>
            <a:lvl5pPr indent="-355600" lvl="4" marL="2286000" rtl="0" algn="l">
              <a:lnSpc>
                <a:spcPct val="90000"/>
              </a:lnSpc>
              <a:spcBef>
                <a:spcPts val="500"/>
              </a:spcBef>
              <a:spcAft>
                <a:spcPts val="0"/>
              </a:spcAft>
              <a:buClr>
                <a:schemeClr val="dk1"/>
              </a:buClr>
              <a:buSzPts val="2000"/>
              <a:buChar char="•"/>
              <a:defRPr sz="2000"/>
            </a:lvl5pPr>
            <a:lvl6pPr indent="-355600" lvl="5" marL="2743200" rtl="0" algn="l">
              <a:lnSpc>
                <a:spcPct val="90000"/>
              </a:lnSpc>
              <a:spcBef>
                <a:spcPts val="500"/>
              </a:spcBef>
              <a:spcAft>
                <a:spcPts val="0"/>
              </a:spcAft>
              <a:buClr>
                <a:schemeClr val="dk1"/>
              </a:buClr>
              <a:buSzPts val="2000"/>
              <a:buChar char="•"/>
              <a:defRPr sz="2000"/>
            </a:lvl6pPr>
            <a:lvl7pPr indent="-355600" lvl="6" marL="3200400" rtl="0" algn="l">
              <a:lnSpc>
                <a:spcPct val="90000"/>
              </a:lnSpc>
              <a:spcBef>
                <a:spcPts val="500"/>
              </a:spcBef>
              <a:spcAft>
                <a:spcPts val="0"/>
              </a:spcAft>
              <a:buClr>
                <a:schemeClr val="dk1"/>
              </a:buClr>
              <a:buSzPts val="2000"/>
              <a:buChar char="•"/>
              <a:defRPr sz="2000"/>
            </a:lvl7pPr>
            <a:lvl8pPr indent="-355600" lvl="7" marL="3657600" rtl="0" algn="l">
              <a:lnSpc>
                <a:spcPct val="90000"/>
              </a:lnSpc>
              <a:spcBef>
                <a:spcPts val="500"/>
              </a:spcBef>
              <a:spcAft>
                <a:spcPts val="0"/>
              </a:spcAft>
              <a:buClr>
                <a:schemeClr val="dk1"/>
              </a:buClr>
              <a:buSzPts val="2000"/>
              <a:buChar char="•"/>
              <a:defRPr sz="2000"/>
            </a:lvl8pPr>
            <a:lvl9pPr indent="-355600" lvl="8" marL="4114800" rtl="0" algn="l">
              <a:lnSpc>
                <a:spcPct val="90000"/>
              </a:lnSpc>
              <a:spcBef>
                <a:spcPts val="500"/>
              </a:spcBef>
              <a:spcAft>
                <a:spcPts val="0"/>
              </a:spcAft>
              <a:buClr>
                <a:schemeClr val="dk1"/>
              </a:buClr>
              <a:buSzPts val="2000"/>
              <a:buChar char="•"/>
              <a:defRPr sz="2000"/>
            </a:lvl9pPr>
          </a:lstStyle>
          <a:p/>
        </p:txBody>
      </p:sp>
      <p:sp>
        <p:nvSpPr>
          <p:cNvPr id="148" name="Google Shape;148;g2e7d9740709_0_1162"/>
          <p:cNvSpPr txBox="1"/>
          <p:nvPr>
            <p:ph idx="2" type="body"/>
          </p:nvPr>
        </p:nvSpPr>
        <p:spPr>
          <a:xfrm>
            <a:off x="839788" y="2057400"/>
            <a:ext cx="3932100" cy="3811500"/>
          </a:xfrm>
          <a:prstGeom prst="rect">
            <a:avLst/>
          </a:prstGeom>
          <a:noFill/>
          <a:ln>
            <a:noFill/>
          </a:ln>
        </p:spPr>
        <p:txBody>
          <a:bodyPr anchorCtr="0" anchor="t" bIns="45700" lIns="91425" spcFirstLastPara="1" rIns="91425" wrap="square" tIns="45700">
            <a:normAutofit/>
          </a:bodyPr>
          <a:lstStyle>
            <a:lvl1pPr indent="-228600" lvl="0" marL="457200" rtl="0" algn="l">
              <a:lnSpc>
                <a:spcPct val="90000"/>
              </a:lnSpc>
              <a:spcBef>
                <a:spcPts val="1000"/>
              </a:spcBef>
              <a:spcAft>
                <a:spcPts val="0"/>
              </a:spcAft>
              <a:buClr>
                <a:schemeClr val="dk1"/>
              </a:buClr>
              <a:buSzPts val="1600"/>
              <a:buNone/>
              <a:defRPr sz="1600"/>
            </a:lvl1pPr>
            <a:lvl2pPr indent="-228600" lvl="1" marL="914400" rtl="0" algn="l">
              <a:lnSpc>
                <a:spcPct val="90000"/>
              </a:lnSpc>
              <a:spcBef>
                <a:spcPts val="500"/>
              </a:spcBef>
              <a:spcAft>
                <a:spcPts val="0"/>
              </a:spcAft>
              <a:buClr>
                <a:schemeClr val="dk1"/>
              </a:buClr>
              <a:buSzPts val="1400"/>
              <a:buNone/>
              <a:defRPr sz="1400"/>
            </a:lvl2pPr>
            <a:lvl3pPr indent="-228600" lvl="2" marL="1371600" rtl="0" algn="l">
              <a:lnSpc>
                <a:spcPct val="90000"/>
              </a:lnSpc>
              <a:spcBef>
                <a:spcPts val="500"/>
              </a:spcBef>
              <a:spcAft>
                <a:spcPts val="0"/>
              </a:spcAft>
              <a:buClr>
                <a:schemeClr val="dk1"/>
              </a:buClr>
              <a:buSzPts val="1200"/>
              <a:buNone/>
              <a:defRPr sz="1200"/>
            </a:lvl3pPr>
            <a:lvl4pPr indent="-228600" lvl="3" marL="1828800" rtl="0" algn="l">
              <a:lnSpc>
                <a:spcPct val="90000"/>
              </a:lnSpc>
              <a:spcBef>
                <a:spcPts val="500"/>
              </a:spcBef>
              <a:spcAft>
                <a:spcPts val="0"/>
              </a:spcAft>
              <a:buClr>
                <a:schemeClr val="dk1"/>
              </a:buClr>
              <a:buSzPts val="1000"/>
              <a:buNone/>
              <a:defRPr sz="1000"/>
            </a:lvl4pPr>
            <a:lvl5pPr indent="-228600" lvl="4" marL="2286000" rtl="0" algn="l">
              <a:lnSpc>
                <a:spcPct val="90000"/>
              </a:lnSpc>
              <a:spcBef>
                <a:spcPts val="500"/>
              </a:spcBef>
              <a:spcAft>
                <a:spcPts val="0"/>
              </a:spcAft>
              <a:buClr>
                <a:schemeClr val="dk1"/>
              </a:buClr>
              <a:buSzPts val="1000"/>
              <a:buNone/>
              <a:defRPr sz="1000"/>
            </a:lvl5pPr>
            <a:lvl6pPr indent="-228600" lvl="5" marL="2743200" rtl="0" algn="l">
              <a:lnSpc>
                <a:spcPct val="90000"/>
              </a:lnSpc>
              <a:spcBef>
                <a:spcPts val="500"/>
              </a:spcBef>
              <a:spcAft>
                <a:spcPts val="0"/>
              </a:spcAft>
              <a:buClr>
                <a:schemeClr val="dk1"/>
              </a:buClr>
              <a:buSzPts val="1000"/>
              <a:buNone/>
              <a:defRPr sz="1000"/>
            </a:lvl6pPr>
            <a:lvl7pPr indent="-228600" lvl="6" marL="3200400" rtl="0" algn="l">
              <a:lnSpc>
                <a:spcPct val="90000"/>
              </a:lnSpc>
              <a:spcBef>
                <a:spcPts val="500"/>
              </a:spcBef>
              <a:spcAft>
                <a:spcPts val="0"/>
              </a:spcAft>
              <a:buClr>
                <a:schemeClr val="dk1"/>
              </a:buClr>
              <a:buSzPts val="1000"/>
              <a:buNone/>
              <a:defRPr sz="1000"/>
            </a:lvl7pPr>
            <a:lvl8pPr indent="-228600" lvl="7" marL="3657600" rtl="0" algn="l">
              <a:lnSpc>
                <a:spcPct val="90000"/>
              </a:lnSpc>
              <a:spcBef>
                <a:spcPts val="500"/>
              </a:spcBef>
              <a:spcAft>
                <a:spcPts val="0"/>
              </a:spcAft>
              <a:buClr>
                <a:schemeClr val="dk1"/>
              </a:buClr>
              <a:buSzPts val="1000"/>
              <a:buNone/>
              <a:defRPr sz="1000"/>
            </a:lvl8pPr>
            <a:lvl9pPr indent="-228600" lvl="8" marL="4114800" rtl="0" algn="l">
              <a:lnSpc>
                <a:spcPct val="90000"/>
              </a:lnSpc>
              <a:spcBef>
                <a:spcPts val="500"/>
              </a:spcBef>
              <a:spcAft>
                <a:spcPts val="0"/>
              </a:spcAft>
              <a:buClr>
                <a:schemeClr val="dk1"/>
              </a:buClr>
              <a:buSzPts val="1000"/>
              <a:buNone/>
              <a:defRPr sz="1000"/>
            </a:lvl9pPr>
          </a:lstStyle>
          <a:p/>
        </p:txBody>
      </p:sp>
      <p:sp>
        <p:nvSpPr>
          <p:cNvPr id="149" name="Google Shape;149;g2e7d9740709_0_1162"/>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0" name="Google Shape;150;g2e7d9740709_0_1162"/>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1" name="Google Shape;151;g2e7d9740709_0_1162"/>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magine con didascalia" type="picTx">
  <p:cSld name="PICTURE_WITH_CAPTION_TEXT">
    <p:spTree>
      <p:nvGrpSpPr>
        <p:cNvPr id="152" name="Shape 152"/>
        <p:cNvGrpSpPr/>
        <p:nvPr/>
      </p:nvGrpSpPr>
      <p:grpSpPr>
        <a:xfrm>
          <a:off x="0" y="0"/>
          <a:ext cx="0" cy="0"/>
          <a:chOff x="0" y="0"/>
          <a:chExt cx="0" cy="0"/>
        </a:xfrm>
      </p:grpSpPr>
      <p:sp>
        <p:nvSpPr>
          <p:cNvPr id="153" name="Google Shape;153;g2e7d9740709_0_1169"/>
          <p:cNvSpPr txBox="1"/>
          <p:nvPr>
            <p:ph type="title"/>
          </p:nvPr>
        </p:nvSpPr>
        <p:spPr>
          <a:xfrm>
            <a:off x="839788" y="457200"/>
            <a:ext cx="3932100" cy="1600200"/>
          </a:xfrm>
          <a:prstGeom prst="rect">
            <a:avLst/>
          </a:prstGeom>
          <a:noFill/>
          <a:ln>
            <a:noFill/>
          </a:ln>
        </p:spPr>
        <p:txBody>
          <a:bodyPr anchorCtr="0" anchor="b" bIns="45700" lIns="91425" spcFirstLastPara="1" rIns="91425" wrap="square" tIns="45700">
            <a:normAutofit/>
          </a:bodyPr>
          <a:lstStyle>
            <a:lvl1pPr lvl="0" rtl="0" algn="l">
              <a:lnSpc>
                <a:spcPct val="90000"/>
              </a:lnSpc>
              <a:spcBef>
                <a:spcPts val="0"/>
              </a:spcBef>
              <a:spcAft>
                <a:spcPts val="0"/>
              </a:spcAft>
              <a:buClr>
                <a:schemeClr val="dk1"/>
              </a:buClr>
              <a:buSzPts val="3200"/>
              <a:buFont typeface="Calibri"/>
              <a:buNone/>
              <a:defRPr sz="32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4" name="Google Shape;154;g2e7d9740709_0_1169"/>
          <p:cNvSpPr/>
          <p:nvPr>
            <p:ph idx="2" type="pic"/>
          </p:nvPr>
        </p:nvSpPr>
        <p:spPr>
          <a:xfrm>
            <a:off x="5183188" y="987425"/>
            <a:ext cx="6172200" cy="4873500"/>
          </a:xfrm>
          <a:prstGeom prst="rect">
            <a:avLst/>
          </a:prstGeom>
          <a:noFill/>
          <a:ln>
            <a:noFill/>
          </a:ln>
        </p:spPr>
      </p:sp>
      <p:sp>
        <p:nvSpPr>
          <p:cNvPr id="155" name="Google Shape;155;g2e7d9740709_0_1169"/>
          <p:cNvSpPr txBox="1"/>
          <p:nvPr>
            <p:ph idx="1" type="body"/>
          </p:nvPr>
        </p:nvSpPr>
        <p:spPr>
          <a:xfrm>
            <a:off x="839788" y="2057400"/>
            <a:ext cx="3932100" cy="3811500"/>
          </a:xfrm>
          <a:prstGeom prst="rect">
            <a:avLst/>
          </a:prstGeom>
          <a:noFill/>
          <a:ln>
            <a:noFill/>
          </a:ln>
        </p:spPr>
        <p:txBody>
          <a:bodyPr anchorCtr="0" anchor="t" bIns="45700" lIns="91425" spcFirstLastPara="1" rIns="91425" wrap="square" tIns="45700">
            <a:normAutofit/>
          </a:bodyPr>
          <a:lstStyle>
            <a:lvl1pPr indent="-228600" lvl="0" marL="457200" rtl="0" algn="l">
              <a:lnSpc>
                <a:spcPct val="90000"/>
              </a:lnSpc>
              <a:spcBef>
                <a:spcPts val="1000"/>
              </a:spcBef>
              <a:spcAft>
                <a:spcPts val="0"/>
              </a:spcAft>
              <a:buClr>
                <a:schemeClr val="dk1"/>
              </a:buClr>
              <a:buSzPts val="1600"/>
              <a:buNone/>
              <a:defRPr sz="1600"/>
            </a:lvl1pPr>
            <a:lvl2pPr indent="-228600" lvl="1" marL="914400" rtl="0" algn="l">
              <a:lnSpc>
                <a:spcPct val="90000"/>
              </a:lnSpc>
              <a:spcBef>
                <a:spcPts val="500"/>
              </a:spcBef>
              <a:spcAft>
                <a:spcPts val="0"/>
              </a:spcAft>
              <a:buClr>
                <a:schemeClr val="dk1"/>
              </a:buClr>
              <a:buSzPts val="1400"/>
              <a:buNone/>
              <a:defRPr sz="1400"/>
            </a:lvl2pPr>
            <a:lvl3pPr indent="-228600" lvl="2" marL="1371600" rtl="0" algn="l">
              <a:lnSpc>
                <a:spcPct val="90000"/>
              </a:lnSpc>
              <a:spcBef>
                <a:spcPts val="500"/>
              </a:spcBef>
              <a:spcAft>
                <a:spcPts val="0"/>
              </a:spcAft>
              <a:buClr>
                <a:schemeClr val="dk1"/>
              </a:buClr>
              <a:buSzPts val="1200"/>
              <a:buNone/>
              <a:defRPr sz="1200"/>
            </a:lvl3pPr>
            <a:lvl4pPr indent="-228600" lvl="3" marL="1828800" rtl="0" algn="l">
              <a:lnSpc>
                <a:spcPct val="90000"/>
              </a:lnSpc>
              <a:spcBef>
                <a:spcPts val="500"/>
              </a:spcBef>
              <a:spcAft>
                <a:spcPts val="0"/>
              </a:spcAft>
              <a:buClr>
                <a:schemeClr val="dk1"/>
              </a:buClr>
              <a:buSzPts val="1000"/>
              <a:buNone/>
              <a:defRPr sz="1000"/>
            </a:lvl4pPr>
            <a:lvl5pPr indent="-228600" lvl="4" marL="2286000" rtl="0" algn="l">
              <a:lnSpc>
                <a:spcPct val="90000"/>
              </a:lnSpc>
              <a:spcBef>
                <a:spcPts val="500"/>
              </a:spcBef>
              <a:spcAft>
                <a:spcPts val="0"/>
              </a:spcAft>
              <a:buClr>
                <a:schemeClr val="dk1"/>
              </a:buClr>
              <a:buSzPts val="1000"/>
              <a:buNone/>
              <a:defRPr sz="1000"/>
            </a:lvl5pPr>
            <a:lvl6pPr indent="-228600" lvl="5" marL="2743200" rtl="0" algn="l">
              <a:lnSpc>
                <a:spcPct val="90000"/>
              </a:lnSpc>
              <a:spcBef>
                <a:spcPts val="500"/>
              </a:spcBef>
              <a:spcAft>
                <a:spcPts val="0"/>
              </a:spcAft>
              <a:buClr>
                <a:schemeClr val="dk1"/>
              </a:buClr>
              <a:buSzPts val="1000"/>
              <a:buNone/>
              <a:defRPr sz="1000"/>
            </a:lvl6pPr>
            <a:lvl7pPr indent="-228600" lvl="6" marL="3200400" rtl="0" algn="l">
              <a:lnSpc>
                <a:spcPct val="90000"/>
              </a:lnSpc>
              <a:spcBef>
                <a:spcPts val="500"/>
              </a:spcBef>
              <a:spcAft>
                <a:spcPts val="0"/>
              </a:spcAft>
              <a:buClr>
                <a:schemeClr val="dk1"/>
              </a:buClr>
              <a:buSzPts val="1000"/>
              <a:buNone/>
              <a:defRPr sz="1000"/>
            </a:lvl7pPr>
            <a:lvl8pPr indent="-228600" lvl="7" marL="3657600" rtl="0" algn="l">
              <a:lnSpc>
                <a:spcPct val="90000"/>
              </a:lnSpc>
              <a:spcBef>
                <a:spcPts val="500"/>
              </a:spcBef>
              <a:spcAft>
                <a:spcPts val="0"/>
              </a:spcAft>
              <a:buClr>
                <a:schemeClr val="dk1"/>
              </a:buClr>
              <a:buSzPts val="1000"/>
              <a:buNone/>
              <a:defRPr sz="1000"/>
            </a:lvl8pPr>
            <a:lvl9pPr indent="-228600" lvl="8" marL="4114800" rtl="0" algn="l">
              <a:lnSpc>
                <a:spcPct val="90000"/>
              </a:lnSpc>
              <a:spcBef>
                <a:spcPts val="500"/>
              </a:spcBef>
              <a:spcAft>
                <a:spcPts val="0"/>
              </a:spcAft>
              <a:buClr>
                <a:schemeClr val="dk1"/>
              </a:buClr>
              <a:buSzPts val="1000"/>
              <a:buNone/>
              <a:defRPr sz="1000"/>
            </a:lvl9pPr>
          </a:lstStyle>
          <a:p/>
        </p:txBody>
      </p:sp>
      <p:sp>
        <p:nvSpPr>
          <p:cNvPr id="156" name="Google Shape;156;g2e7d9740709_0_1169"/>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7" name="Google Shape;157;g2e7d9740709_0_1169"/>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8" name="Google Shape;158;g2e7d9740709_0_1169"/>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testo verticale" type="vertTx">
  <p:cSld name="VERTICAL_TEXT">
    <p:spTree>
      <p:nvGrpSpPr>
        <p:cNvPr id="159" name="Shape 159"/>
        <p:cNvGrpSpPr/>
        <p:nvPr/>
      </p:nvGrpSpPr>
      <p:grpSpPr>
        <a:xfrm>
          <a:off x="0" y="0"/>
          <a:ext cx="0" cy="0"/>
          <a:chOff x="0" y="0"/>
          <a:chExt cx="0" cy="0"/>
        </a:xfrm>
      </p:grpSpPr>
      <p:sp>
        <p:nvSpPr>
          <p:cNvPr id="160" name="Google Shape;160;g2e7d9740709_0_1176"/>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1" name="Google Shape;161;g2e7d9740709_0_1176"/>
          <p:cNvSpPr txBox="1"/>
          <p:nvPr>
            <p:ph idx="1" type="body"/>
          </p:nvPr>
        </p:nvSpPr>
        <p:spPr>
          <a:xfrm rot="5400000">
            <a:off x="3920400" y="-1256575"/>
            <a:ext cx="4351200" cy="105156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62" name="Google Shape;162;g2e7d9740709_0_1176"/>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3" name="Google Shape;163;g2e7d9740709_0_1176"/>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4" name="Google Shape;164;g2e7d9740709_0_1176"/>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testo verticale" type="vertTitleAndTx">
  <p:cSld name="VERTICAL_TITLE_AND_VERTICAL_TEXT">
    <p:spTree>
      <p:nvGrpSpPr>
        <p:cNvPr id="165" name="Shape 165"/>
        <p:cNvGrpSpPr/>
        <p:nvPr/>
      </p:nvGrpSpPr>
      <p:grpSpPr>
        <a:xfrm>
          <a:off x="0" y="0"/>
          <a:ext cx="0" cy="0"/>
          <a:chOff x="0" y="0"/>
          <a:chExt cx="0" cy="0"/>
        </a:xfrm>
      </p:grpSpPr>
      <p:sp>
        <p:nvSpPr>
          <p:cNvPr id="166" name="Google Shape;166;g2e7d9740709_0_1182"/>
          <p:cNvSpPr txBox="1"/>
          <p:nvPr>
            <p:ph type="title"/>
          </p:nvPr>
        </p:nvSpPr>
        <p:spPr>
          <a:xfrm rot="5400000">
            <a:off x="7133400" y="1956625"/>
            <a:ext cx="5811900" cy="26289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7" name="Google Shape;167;g2e7d9740709_0_1182"/>
          <p:cNvSpPr txBox="1"/>
          <p:nvPr>
            <p:ph idx="1" type="body"/>
          </p:nvPr>
        </p:nvSpPr>
        <p:spPr>
          <a:xfrm rot="5400000">
            <a:off x="1799400" y="-596075"/>
            <a:ext cx="5811900" cy="77343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168" name="Google Shape;168;g2e7d9740709_0_1182"/>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9" name="Google Shape;169;g2e7d9740709_0_1182"/>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70" name="Google Shape;170;g2e7d9740709_0_1182"/>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contenuto" type="obj">
  <p:cSld name="OBJECT">
    <p:spTree>
      <p:nvGrpSpPr>
        <p:cNvPr id="27" name="Shape 27"/>
        <p:cNvGrpSpPr/>
        <p:nvPr/>
      </p:nvGrpSpPr>
      <p:grpSpPr>
        <a:xfrm>
          <a:off x="0" y="0"/>
          <a:ext cx="0" cy="0"/>
          <a:chOff x="0" y="0"/>
          <a:chExt cx="0" cy="0"/>
        </a:xfrm>
      </p:grpSpPr>
      <p:sp>
        <p:nvSpPr>
          <p:cNvPr id="28" name="Google Shape;28;p6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6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 name="Google Shape;30;p6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6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stazione sezione" type="secHead">
  <p:cSld name="SECTION_HEADER">
    <p:spTree>
      <p:nvGrpSpPr>
        <p:cNvPr id="33" name="Shape 33"/>
        <p:cNvGrpSpPr/>
        <p:nvPr/>
      </p:nvGrpSpPr>
      <p:grpSpPr>
        <a:xfrm>
          <a:off x="0" y="0"/>
          <a:ext cx="0" cy="0"/>
          <a:chOff x="0" y="0"/>
          <a:chExt cx="0" cy="0"/>
        </a:xfrm>
      </p:grpSpPr>
      <p:sp>
        <p:nvSpPr>
          <p:cNvPr id="34" name="Google Shape;34;p62"/>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2"/>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6" name="Google Shape;36;p6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6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6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e contenuti" type="twoObj">
  <p:cSld name="TWO_OBJECTS">
    <p:spTree>
      <p:nvGrpSpPr>
        <p:cNvPr id="39" name="Shape 39"/>
        <p:cNvGrpSpPr/>
        <p:nvPr/>
      </p:nvGrpSpPr>
      <p:grpSpPr>
        <a:xfrm>
          <a:off x="0" y="0"/>
          <a:ext cx="0" cy="0"/>
          <a:chOff x="0" y="0"/>
          <a:chExt cx="0" cy="0"/>
        </a:xfrm>
      </p:grpSpPr>
      <p:sp>
        <p:nvSpPr>
          <p:cNvPr id="40" name="Google Shape;40;p6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6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6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3" name="Google Shape;43;p6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6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6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ronto" type="twoTxTwoObj">
  <p:cSld name="TWO_OBJECTS_WITH_TEXT">
    <p:spTree>
      <p:nvGrpSpPr>
        <p:cNvPr id="46" name="Shape 46"/>
        <p:cNvGrpSpPr/>
        <p:nvPr/>
      </p:nvGrpSpPr>
      <p:grpSpPr>
        <a:xfrm>
          <a:off x="0" y="0"/>
          <a:ext cx="0" cy="0"/>
          <a:chOff x="0" y="0"/>
          <a:chExt cx="0" cy="0"/>
        </a:xfrm>
      </p:grpSpPr>
      <p:sp>
        <p:nvSpPr>
          <p:cNvPr id="47" name="Google Shape;47;p64"/>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4"/>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64"/>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64"/>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1" name="Google Shape;51;p64"/>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2" name="Google Shape;52;p6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6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6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titolo" type="titleOnly">
  <p:cSld name="TITLE_ONLY">
    <p:spTree>
      <p:nvGrpSpPr>
        <p:cNvPr id="55" name="Shape 55"/>
        <p:cNvGrpSpPr/>
        <p:nvPr/>
      </p:nvGrpSpPr>
      <p:grpSpPr>
        <a:xfrm>
          <a:off x="0" y="0"/>
          <a:ext cx="0" cy="0"/>
          <a:chOff x="0" y="0"/>
          <a:chExt cx="0" cy="0"/>
        </a:xfrm>
      </p:grpSpPr>
      <p:sp>
        <p:nvSpPr>
          <p:cNvPr id="56" name="Google Shape;56;p6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6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6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6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uota" type="blank">
  <p:cSld name="BLANK">
    <p:spTree>
      <p:nvGrpSpPr>
        <p:cNvPr id="60" name="Shape 60"/>
        <p:cNvGrpSpPr/>
        <p:nvPr/>
      </p:nvGrpSpPr>
      <p:grpSpPr>
        <a:xfrm>
          <a:off x="0" y="0"/>
          <a:ext cx="0" cy="0"/>
          <a:chOff x="0" y="0"/>
          <a:chExt cx="0" cy="0"/>
        </a:xfrm>
      </p:grpSpPr>
      <p:sp>
        <p:nvSpPr>
          <p:cNvPr id="61" name="Google Shape;61;p6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6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6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con didascalia" type="objTx">
  <p:cSld name="OBJECT_WITH_CAPTION_TEXT">
    <p:spTree>
      <p:nvGrpSpPr>
        <p:cNvPr id="64" name="Shape 64"/>
        <p:cNvGrpSpPr/>
        <p:nvPr/>
      </p:nvGrpSpPr>
      <p:grpSpPr>
        <a:xfrm>
          <a:off x="0" y="0"/>
          <a:ext cx="0" cy="0"/>
          <a:chOff x="0" y="0"/>
          <a:chExt cx="0" cy="0"/>
        </a:xfrm>
      </p:grpSpPr>
      <p:sp>
        <p:nvSpPr>
          <p:cNvPr id="65" name="Google Shape;65;p6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6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7" name="Google Shape;67;p6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8" name="Google Shape;68;p6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6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6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2.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5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5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5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5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5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0" name="Shape 90"/>
        <p:cNvGrpSpPr/>
        <p:nvPr/>
      </p:nvGrpSpPr>
      <p:grpSpPr>
        <a:xfrm>
          <a:off x="0" y="0"/>
          <a:ext cx="0" cy="0"/>
          <a:chOff x="0" y="0"/>
          <a:chExt cx="0" cy="0"/>
        </a:xfrm>
      </p:grpSpPr>
      <p:sp>
        <p:nvSpPr>
          <p:cNvPr id="91" name="Google Shape;91;g2e7d9740709_0_1107"/>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92" name="Google Shape;92;g2e7d9740709_0_1107"/>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93" name="Google Shape;93;g2e7d9740709_0_1107"/>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4" name="Google Shape;94;g2e7d9740709_0_1107"/>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5" name="Google Shape;95;g2e7d9740709_0_1107"/>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 accent1="accent1" accent2="accent2" accent3="accent3" accent4="accent4" accent5="accent5" accent6="accent6" bg1="lt1" bg2="dk2" tx1="dk1" tx2="lt2" folHlink="folHlink" hlink="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8.png"/><Relationship Id="rId4" Type="http://schemas.openxmlformats.org/officeDocument/2006/relationships/image" Target="../media/image9.png"/><Relationship Id="rId5" Type="http://schemas.openxmlformats.org/officeDocument/2006/relationships/image" Target="../media/image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9.png"/><Relationship Id="rId4" Type="http://schemas.openxmlformats.org/officeDocument/2006/relationships/image" Target="../media/image9.png"/><Relationship Id="rId5" Type="http://schemas.openxmlformats.org/officeDocument/2006/relationships/image" Target="../media/image2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29.png"/><Relationship Id="rId4" Type="http://schemas.openxmlformats.org/officeDocument/2006/relationships/image" Target="../media/image9.png"/><Relationship Id="rId5" Type="http://schemas.openxmlformats.org/officeDocument/2006/relationships/image" Target="../media/image2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29.png"/><Relationship Id="rId4" Type="http://schemas.openxmlformats.org/officeDocument/2006/relationships/image" Target="../media/image9.png"/><Relationship Id="rId5" Type="http://schemas.openxmlformats.org/officeDocument/2006/relationships/image" Target="../media/image2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9.png"/><Relationship Id="rId4" Type="http://schemas.openxmlformats.org/officeDocument/2006/relationships/image" Target="../media/image9.png"/><Relationship Id="rId5" Type="http://schemas.openxmlformats.org/officeDocument/2006/relationships/image" Target="../media/image2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29.png"/><Relationship Id="rId4" Type="http://schemas.openxmlformats.org/officeDocument/2006/relationships/image" Target="../media/image9.png"/><Relationship Id="rId5" Type="http://schemas.openxmlformats.org/officeDocument/2006/relationships/image" Target="../media/image2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9.png"/><Relationship Id="rId4" Type="http://schemas.openxmlformats.org/officeDocument/2006/relationships/image" Target="../media/image17.png"/><Relationship Id="rId9" Type="http://schemas.openxmlformats.org/officeDocument/2006/relationships/image" Target="../media/image9.png"/><Relationship Id="rId5" Type="http://schemas.openxmlformats.org/officeDocument/2006/relationships/image" Target="../media/image3.png"/><Relationship Id="rId6" Type="http://schemas.openxmlformats.org/officeDocument/2006/relationships/image" Target="../media/image6.png"/><Relationship Id="rId7" Type="http://schemas.openxmlformats.org/officeDocument/2006/relationships/image" Target="../media/image8.png"/><Relationship Id="rId8" Type="http://schemas.openxmlformats.org/officeDocument/2006/relationships/image" Target="../media/image1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9.png"/><Relationship Id="rId4" Type="http://schemas.openxmlformats.org/officeDocument/2006/relationships/image" Target="../media/image9.png"/><Relationship Id="rId5" Type="http://schemas.openxmlformats.org/officeDocument/2006/relationships/image" Target="../media/image1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9.png"/><Relationship Id="rId4" Type="http://schemas.openxmlformats.org/officeDocument/2006/relationships/image" Target="../media/image9.png"/><Relationship Id="rId5" Type="http://schemas.openxmlformats.org/officeDocument/2006/relationships/image" Target="../media/image1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9.png"/><Relationship Id="rId4" Type="http://schemas.openxmlformats.org/officeDocument/2006/relationships/image" Target="../media/image9.png"/><Relationship Id="rId5"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9.png"/><Relationship Id="rId4" Type="http://schemas.openxmlformats.org/officeDocument/2006/relationships/image" Target="../media/image9.png"/><Relationship Id="rId5" Type="http://schemas.openxmlformats.org/officeDocument/2006/relationships/image" Target="../media/image2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9.png"/><Relationship Id="rId4" Type="http://schemas.openxmlformats.org/officeDocument/2006/relationships/image" Target="../media/image9.png"/><Relationship Id="rId5" Type="http://schemas.openxmlformats.org/officeDocument/2006/relationships/image" Target="../media/image12.png"/><Relationship Id="rId6" Type="http://schemas.openxmlformats.org/officeDocument/2006/relationships/image" Target="../media/image1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9.png"/><Relationship Id="rId4" Type="http://schemas.openxmlformats.org/officeDocument/2006/relationships/image" Target="../media/image9.png"/><Relationship Id="rId5" Type="http://schemas.openxmlformats.org/officeDocument/2006/relationships/image" Target="../media/image20.png"/><Relationship Id="rId6"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9.png"/><Relationship Id="rId4" Type="http://schemas.openxmlformats.org/officeDocument/2006/relationships/image" Target="../media/image9.png"/><Relationship Id="rId5"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pic>
        <p:nvPicPr>
          <p:cNvPr id="175" name="Google Shape;175;g2e7d9740709_0_78"/>
          <p:cNvPicPr preferRelativeResize="0"/>
          <p:nvPr/>
        </p:nvPicPr>
        <p:blipFill rotWithShape="1">
          <a:blip r:embed="rId3">
            <a:alphaModFix/>
          </a:blip>
          <a:srcRect b="0" l="0" r="0" t="0"/>
          <a:stretch/>
        </p:blipFill>
        <p:spPr>
          <a:xfrm>
            <a:off x="0" y="-1032"/>
            <a:ext cx="12192000" cy="6859031"/>
          </a:xfrm>
          <a:prstGeom prst="rect">
            <a:avLst/>
          </a:prstGeom>
          <a:noFill/>
          <a:ln>
            <a:noFill/>
          </a:ln>
        </p:spPr>
      </p:pic>
      <p:sp>
        <p:nvSpPr>
          <p:cNvPr id="176" name="Google Shape;176;g2e7d9740709_0_78"/>
          <p:cNvSpPr txBox="1"/>
          <p:nvPr/>
        </p:nvSpPr>
        <p:spPr>
          <a:xfrm>
            <a:off x="342299" y="4919150"/>
            <a:ext cx="6156300" cy="1402800"/>
          </a:xfrm>
          <a:prstGeom prst="rect">
            <a:avLst/>
          </a:prstGeom>
          <a:noFill/>
          <a:ln>
            <a:noFill/>
          </a:ln>
        </p:spPr>
        <p:txBody>
          <a:bodyPr anchorCtr="0" anchor="b" bIns="60925" lIns="121900" spcFirstLastPara="1" rIns="121900" wrap="square" tIns="60925">
            <a:noAutofit/>
          </a:bodyPr>
          <a:lstStyle/>
          <a:p>
            <a:pPr indent="0" lvl="0" marL="0" rtl="0" algn="ctr">
              <a:lnSpc>
                <a:spcPct val="90000"/>
              </a:lnSpc>
              <a:spcBef>
                <a:spcPts val="0"/>
              </a:spcBef>
              <a:spcAft>
                <a:spcPts val="0"/>
              </a:spcAft>
              <a:buNone/>
            </a:pPr>
            <a:r>
              <a:t/>
            </a:r>
            <a:endParaRPr b="1" sz="4000">
              <a:solidFill>
                <a:srgbClr val="011E41"/>
              </a:solidFill>
              <a:latin typeface="Montserrat ExtraBold"/>
              <a:ea typeface="Montserrat ExtraBold"/>
              <a:cs typeface="Montserrat ExtraBold"/>
              <a:sym typeface="Montserrat ExtraBold"/>
            </a:endParaRPr>
          </a:p>
        </p:txBody>
      </p:sp>
      <p:sp>
        <p:nvSpPr>
          <p:cNvPr id="177" name="Google Shape;177;g2e7d9740709_0_78"/>
          <p:cNvSpPr txBox="1"/>
          <p:nvPr/>
        </p:nvSpPr>
        <p:spPr>
          <a:xfrm>
            <a:off x="3816048" y="1145425"/>
            <a:ext cx="7327800" cy="2124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4F80BC"/>
              </a:buClr>
              <a:buSzPts val="3600"/>
              <a:buFont typeface="Calibri"/>
              <a:buNone/>
            </a:pPr>
            <a:r>
              <a:rPr b="1" lang="it-IT" sz="3600">
                <a:solidFill>
                  <a:srgbClr val="002060"/>
                </a:solidFill>
                <a:latin typeface="Calibri"/>
                <a:ea typeface="Calibri"/>
                <a:cs typeface="Calibri"/>
                <a:sym typeface="Calibri"/>
              </a:rPr>
              <a:t>Risultati sulla cittadinanza digitale dei nostri figli, sull’intelligenza artificiale, cyber risk</a:t>
            </a:r>
            <a:endParaRPr b="1" i="0" sz="3200" u="none" cap="none" strike="noStrike">
              <a:solidFill>
                <a:srgbClr val="002060"/>
              </a:solidFill>
              <a:latin typeface="Calibri"/>
              <a:ea typeface="Calibri"/>
              <a:cs typeface="Calibri"/>
              <a:sym typeface="Calibri"/>
            </a:endParaRPr>
          </a:p>
          <a:p>
            <a:pPr indent="-342900" lvl="0" marL="342900" marR="0" rtl="0" algn="ctr">
              <a:lnSpc>
                <a:spcPct val="100000"/>
              </a:lnSpc>
              <a:spcBef>
                <a:spcPts val="0"/>
              </a:spcBef>
              <a:spcAft>
                <a:spcPts val="0"/>
              </a:spcAft>
              <a:buClr>
                <a:srgbClr val="002060"/>
              </a:buClr>
              <a:buSzPts val="2400"/>
              <a:buFont typeface="Calibri"/>
              <a:buChar char="-"/>
            </a:pPr>
            <a:r>
              <a:rPr b="0" i="1" lang="it-IT" sz="2400" u="none" cap="none" strike="noStrike">
                <a:solidFill>
                  <a:srgbClr val="002060"/>
                </a:solidFill>
                <a:latin typeface="Calibri"/>
                <a:ea typeface="Calibri"/>
                <a:cs typeface="Calibri"/>
                <a:sym typeface="Calibri"/>
              </a:rPr>
              <a:t>rilevazione 2023–</a:t>
            </a:r>
            <a:endParaRPr b="0" i="0" sz="1400" u="none" cap="none" strike="noStrike">
              <a:solidFill>
                <a:srgbClr val="002060"/>
              </a:solidFill>
              <a:latin typeface="Arial"/>
              <a:ea typeface="Arial"/>
              <a:cs typeface="Arial"/>
              <a:sym typeface="Arial"/>
            </a:endParaRPr>
          </a:p>
        </p:txBody>
      </p:sp>
      <p:sp>
        <p:nvSpPr>
          <p:cNvPr id="178" name="Google Shape;178;g2e7d9740709_0_78"/>
          <p:cNvSpPr/>
          <p:nvPr/>
        </p:nvSpPr>
        <p:spPr>
          <a:xfrm>
            <a:off x="6486472" y="3511545"/>
            <a:ext cx="1749300" cy="3417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000000"/>
              </a:buClr>
              <a:buSzPts val="1800"/>
              <a:buFont typeface="Arial"/>
              <a:buNone/>
            </a:pPr>
            <a:r>
              <a:rPr b="1" i="0" lang="it-IT" sz="1800" u="none" cap="none" strike="noStrike">
                <a:solidFill>
                  <a:srgbClr val="7F7F7F"/>
                </a:solidFill>
                <a:latin typeface="Arial"/>
                <a:ea typeface="Arial"/>
                <a:cs typeface="Arial"/>
                <a:sym typeface="Arial"/>
              </a:rPr>
              <a:t>Gennaio 2024</a:t>
            </a:r>
            <a:endParaRPr b="0" i="0" sz="1400" u="none" cap="none" strike="noStrike">
              <a:solidFill>
                <a:srgbClr val="000000"/>
              </a:solidFill>
              <a:latin typeface="Arial"/>
              <a:ea typeface="Arial"/>
              <a:cs typeface="Arial"/>
              <a:sym typeface="Arial"/>
            </a:endParaRPr>
          </a:p>
        </p:txBody>
      </p:sp>
      <p:pic>
        <p:nvPicPr>
          <p:cNvPr id="179" name="Google Shape;179;g2e7d9740709_0_78"/>
          <p:cNvPicPr preferRelativeResize="0"/>
          <p:nvPr/>
        </p:nvPicPr>
        <p:blipFill rotWithShape="1">
          <a:blip r:embed="rId4">
            <a:alphaModFix/>
          </a:blip>
          <a:srcRect b="0" l="0" r="0" t="0"/>
          <a:stretch/>
        </p:blipFill>
        <p:spPr>
          <a:xfrm>
            <a:off x="8646289" y="3454938"/>
            <a:ext cx="3041764" cy="675272"/>
          </a:xfrm>
          <a:prstGeom prst="rect">
            <a:avLst/>
          </a:prstGeom>
          <a:noFill/>
          <a:ln>
            <a:noFill/>
          </a:ln>
        </p:spPr>
      </p:pic>
      <p:pic>
        <p:nvPicPr>
          <p:cNvPr descr="Risultato immagine per moige logo" id="180" name="Google Shape;180;g2e7d9740709_0_78"/>
          <p:cNvPicPr preferRelativeResize="0"/>
          <p:nvPr/>
        </p:nvPicPr>
        <p:blipFill rotWithShape="1">
          <a:blip r:embed="rId5">
            <a:alphaModFix/>
          </a:blip>
          <a:srcRect b="0" l="0" r="0" t="0"/>
          <a:stretch/>
        </p:blipFill>
        <p:spPr>
          <a:xfrm>
            <a:off x="3921124" y="3321874"/>
            <a:ext cx="2111925" cy="941399"/>
          </a:xfrm>
          <a:prstGeom prst="rect">
            <a:avLst/>
          </a:prstGeom>
          <a:noFill/>
          <a:ln>
            <a:noFill/>
          </a:ln>
        </p:spPr>
      </p:pic>
      <p:sp>
        <p:nvSpPr>
          <p:cNvPr id="181" name="Google Shape;181;g2e7d9740709_0_78"/>
          <p:cNvSpPr/>
          <p:nvPr/>
        </p:nvSpPr>
        <p:spPr>
          <a:xfrm>
            <a:off x="6415073" y="3780833"/>
            <a:ext cx="1849200" cy="28620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000000"/>
              </a:buClr>
              <a:buSzPts val="1400"/>
              <a:buFont typeface="Arial"/>
              <a:buNone/>
            </a:pPr>
            <a:r>
              <a:rPr b="0" i="0" lang="it-IT" sz="1400" u="none" cap="none" strike="noStrike">
                <a:solidFill>
                  <a:srgbClr val="7F7F7F"/>
                </a:solidFill>
                <a:latin typeface="Arial"/>
                <a:ea typeface="Arial"/>
                <a:cs typeface="Arial"/>
                <a:sym typeface="Arial"/>
              </a:rPr>
              <a:t>Ricerca n. 263-2023</a:t>
            </a:r>
            <a:endParaRPr b="0" i="0" sz="1400" u="none" cap="none" strike="noStrike">
              <a:solidFill>
                <a:srgbClr val="000000"/>
              </a:solidFill>
              <a:latin typeface="Arial"/>
              <a:ea typeface="Arial"/>
              <a:cs typeface="Arial"/>
              <a:sym typeface="Arial"/>
            </a:endParaRPr>
          </a:p>
        </p:txBody>
      </p:sp>
      <p:sp>
        <p:nvSpPr>
          <p:cNvPr id="182" name="Google Shape;182;g2e7d9740709_0_78"/>
          <p:cNvSpPr txBox="1"/>
          <p:nvPr/>
        </p:nvSpPr>
        <p:spPr>
          <a:xfrm>
            <a:off x="342306" y="5371875"/>
            <a:ext cx="5397600" cy="12006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None/>
            </a:pPr>
            <a:r>
              <a:rPr b="1" lang="it-IT" sz="3600">
                <a:solidFill>
                  <a:srgbClr val="C00000"/>
                </a:solidFill>
                <a:latin typeface="Calibri"/>
                <a:ea typeface="Calibri"/>
                <a:cs typeface="Calibri"/>
                <a:sym typeface="Calibri"/>
              </a:rPr>
              <a:t>Stefano Laurin</a:t>
            </a:r>
            <a:endParaRPr b="1" sz="3600">
              <a:solidFill>
                <a:srgbClr val="C00000"/>
              </a:solidFill>
              <a:latin typeface="Calibri"/>
              <a:ea typeface="Calibri"/>
              <a:cs typeface="Calibri"/>
              <a:sym typeface="Calibri"/>
            </a:endParaRPr>
          </a:p>
          <a:p>
            <a:pPr indent="0" lvl="0" marL="0" rtl="0" algn="ctr">
              <a:spcBef>
                <a:spcPts val="0"/>
              </a:spcBef>
              <a:spcAft>
                <a:spcPts val="0"/>
              </a:spcAft>
              <a:buNone/>
            </a:pPr>
            <a:r>
              <a:rPr b="1" lang="it-IT" sz="3600">
                <a:solidFill>
                  <a:srgbClr val="002060"/>
                </a:solidFill>
                <a:latin typeface="Calibri"/>
                <a:ea typeface="Calibri"/>
                <a:cs typeface="Calibri"/>
                <a:sym typeface="Calibri"/>
              </a:rPr>
              <a:t>Coordinatore Generale</a:t>
            </a:r>
            <a:endParaRPr b="1" sz="3600">
              <a:solidFill>
                <a:srgbClr val="002060"/>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2" name="Shape 362"/>
        <p:cNvGrpSpPr/>
        <p:nvPr/>
      </p:nvGrpSpPr>
      <p:grpSpPr>
        <a:xfrm>
          <a:off x="0" y="0"/>
          <a:ext cx="0" cy="0"/>
          <a:chOff x="0" y="0"/>
          <a:chExt cx="0" cy="0"/>
        </a:xfrm>
      </p:grpSpPr>
      <p:sp>
        <p:nvSpPr>
          <p:cNvPr id="363" name="Google Shape;363;g2e7d9740709_2_372"/>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descr="Immagine che contiene freccia&#10;&#10;Descrizione generata automaticamente" id="364" name="Google Shape;364;g2e7d9740709_2_372"/>
          <p:cNvPicPr preferRelativeResize="0"/>
          <p:nvPr>
            <p:ph idx="1" type="body"/>
          </p:nvPr>
        </p:nvPicPr>
        <p:blipFill rotWithShape="1">
          <a:blip r:embed="rId3">
            <a:alphaModFix/>
          </a:blip>
          <a:srcRect b="0" l="0" r="0" t="0"/>
          <a:stretch/>
        </p:blipFill>
        <p:spPr>
          <a:xfrm>
            <a:off x="0" y="-8"/>
            <a:ext cx="12192000" cy="6858000"/>
          </a:xfrm>
          <a:prstGeom prst="rect">
            <a:avLst/>
          </a:prstGeom>
          <a:noFill/>
          <a:ln>
            <a:noFill/>
          </a:ln>
        </p:spPr>
      </p:pic>
      <p:sp>
        <p:nvSpPr>
          <p:cNvPr id="365" name="Google Shape;365;g2e7d9740709_2_372"/>
          <p:cNvSpPr txBox="1"/>
          <p:nvPr/>
        </p:nvSpPr>
        <p:spPr>
          <a:xfrm>
            <a:off x="191613" y="980093"/>
            <a:ext cx="11366700" cy="4897800"/>
          </a:xfrm>
          <a:prstGeom prst="rect">
            <a:avLst/>
          </a:prstGeom>
          <a:noFill/>
          <a:ln>
            <a:noFill/>
          </a:ln>
        </p:spPr>
        <p:txBody>
          <a:bodyPr anchorCtr="0" anchor="t" bIns="41975" lIns="83975" spcFirstLastPara="1" rIns="83975" wrap="square" tIns="41975">
            <a:noAutofit/>
          </a:bodyPr>
          <a:lstStyle/>
          <a:p>
            <a:pPr indent="0" lvl="0" marL="0" marR="0" rtl="0" algn="just">
              <a:lnSpc>
                <a:spcPct val="100000"/>
              </a:lnSpc>
              <a:spcBef>
                <a:spcPts val="0"/>
              </a:spcBef>
              <a:spcAft>
                <a:spcPts val="0"/>
              </a:spcAft>
              <a:buClr>
                <a:schemeClr val="dk1"/>
              </a:buClr>
              <a:buSzPts val="1600"/>
              <a:buFont typeface="Calibri"/>
              <a:buNone/>
            </a:pPr>
            <a:r>
              <a:t/>
            </a:r>
            <a:endParaRPr b="0" i="0" sz="1600" u="none" cap="none" strike="noStrike">
              <a:solidFill>
                <a:srgbClr val="000000"/>
              </a:solidFill>
              <a:latin typeface="Arial"/>
              <a:ea typeface="Arial"/>
              <a:cs typeface="Arial"/>
              <a:sym typeface="Arial"/>
            </a:endParaRPr>
          </a:p>
        </p:txBody>
      </p:sp>
      <p:pic>
        <p:nvPicPr>
          <p:cNvPr id="366" name="Google Shape;366;g2e7d9740709_2_372"/>
          <p:cNvPicPr preferRelativeResize="0"/>
          <p:nvPr/>
        </p:nvPicPr>
        <p:blipFill rotWithShape="1">
          <a:blip r:embed="rId4">
            <a:alphaModFix/>
          </a:blip>
          <a:srcRect b="0" l="0" r="0" t="0"/>
          <a:stretch/>
        </p:blipFill>
        <p:spPr>
          <a:xfrm>
            <a:off x="1642637" y="6171650"/>
            <a:ext cx="1663486" cy="369300"/>
          </a:xfrm>
          <a:prstGeom prst="rect">
            <a:avLst/>
          </a:prstGeom>
          <a:noFill/>
          <a:ln>
            <a:noFill/>
          </a:ln>
        </p:spPr>
      </p:pic>
      <p:sp>
        <p:nvSpPr>
          <p:cNvPr id="367" name="Google Shape;367;g2e7d9740709_2_372"/>
          <p:cNvSpPr txBox="1"/>
          <p:nvPr/>
        </p:nvSpPr>
        <p:spPr>
          <a:xfrm>
            <a:off x="894050" y="1169650"/>
            <a:ext cx="9700800" cy="1481700"/>
          </a:xfrm>
          <a:prstGeom prst="rect">
            <a:avLst/>
          </a:prstGeom>
          <a:noFill/>
          <a:ln>
            <a:noFill/>
          </a:ln>
        </p:spPr>
        <p:txBody>
          <a:bodyPr anchorCtr="0" anchor="t" bIns="91425" lIns="91425" spcFirstLastPara="1" rIns="91425" wrap="square" tIns="91425">
            <a:spAutoFit/>
          </a:bodyPr>
          <a:lstStyle/>
          <a:p>
            <a:pPr indent="0" lvl="0" marL="0" rtl="0" algn="just">
              <a:lnSpc>
                <a:spcPct val="125454"/>
              </a:lnSpc>
              <a:spcBef>
                <a:spcPts val="0"/>
              </a:spcBef>
              <a:spcAft>
                <a:spcPts val="0"/>
              </a:spcAft>
              <a:buNone/>
            </a:pPr>
            <a:r>
              <a:rPr lang="it-IT">
                <a:solidFill>
                  <a:schemeClr val="dk1"/>
                </a:solidFill>
                <a:latin typeface="Calibri"/>
                <a:ea typeface="Calibri"/>
                <a:cs typeface="Calibri"/>
                <a:sym typeface="Calibri"/>
              </a:rPr>
              <a:t>Il 45% degli intervistati ha subito almeno una forma di prepotenza. Nel 34% dei casi si è trattato di violenza verbale (come insulti e offese…), nel 26% psicologica (pettegolezzi negativi, esclusione dal gruppo…), per il 6% fisica (calci, pugni…), il 6% sono stati casi di cyberbullismo (shitstorming, condivisione di contenuti personali…).</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p:txBody>
      </p:sp>
      <p:sp>
        <p:nvSpPr>
          <p:cNvPr id="368" name="Google Shape;368;g2e7d9740709_2_372"/>
          <p:cNvSpPr/>
          <p:nvPr/>
        </p:nvSpPr>
        <p:spPr>
          <a:xfrm>
            <a:off x="1257848" y="650658"/>
            <a:ext cx="11460600" cy="519000"/>
          </a:xfrm>
          <a:prstGeom prst="rect">
            <a:avLst/>
          </a:prstGeom>
          <a:noFill/>
          <a:ln>
            <a:noFill/>
          </a:ln>
        </p:spPr>
        <p:txBody>
          <a:bodyPr anchorCtr="0" anchor="t" bIns="43625" lIns="87250" spcFirstLastPara="1" rIns="87250" wrap="square" tIns="43625">
            <a:noAutofit/>
          </a:bodyPr>
          <a:lstStyle/>
          <a:p>
            <a:pPr indent="0" lvl="0" marL="0" marR="0" rtl="0" algn="just">
              <a:lnSpc>
                <a:spcPct val="100000"/>
              </a:lnSpc>
              <a:spcBef>
                <a:spcPts val="0"/>
              </a:spcBef>
              <a:spcAft>
                <a:spcPts val="0"/>
              </a:spcAft>
              <a:buClr>
                <a:srgbClr val="000000"/>
              </a:buClr>
              <a:buSzPts val="2800"/>
              <a:buFont typeface="Arial"/>
              <a:buNone/>
            </a:pPr>
            <a:r>
              <a:rPr b="1" lang="it-IT" sz="2800">
                <a:solidFill>
                  <a:srgbClr val="C00000"/>
                </a:solidFill>
              </a:rPr>
              <a:t>CHE TIPO DI PREPOTENZE HAI SUBITO?</a:t>
            </a:r>
            <a:endParaRPr b="0" i="1" sz="2400" u="none" cap="none" strike="noStrike">
              <a:solidFill>
                <a:srgbClr val="C00000"/>
              </a:solidFill>
              <a:latin typeface="Arial"/>
              <a:ea typeface="Arial"/>
              <a:cs typeface="Arial"/>
              <a:sym typeface="Arial"/>
            </a:endParaRPr>
          </a:p>
        </p:txBody>
      </p:sp>
      <p:pic>
        <p:nvPicPr>
          <p:cNvPr id="369" name="Google Shape;369;g2e7d9740709_2_372"/>
          <p:cNvPicPr preferRelativeResize="0"/>
          <p:nvPr/>
        </p:nvPicPr>
        <p:blipFill rotWithShape="1">
          <a:blip r:embed="rId5">
            <a:alphaModFix/>
          </a:blip>
          <a:srcRect b="0" l="0" r="0" t="0"/>
          <a:stretch/>
        </p:blipFill>
        <p:spPr>
          <a:xfrm>
            <a:off x="1996575" y="2551743"/>
            <a:ext cx="7756800" cy="2583300"/>
          </a:xfrm>
          <a:prstGeom prst="rect">
            <a:avLst/>
          </a:prstGeom>
          <a:noFill/>
          <a:ln>
            <a:noFill/>
          </a:ln>
        </p:spPr>
      </p:pic>
      <p:graphicFrame>
        <p:nvGraphicFramePr>
          <p:cNvPr id="370" name="Google Shape;370;g2e7d9740709_2_372"/>
          <p:cNvGraphicFramePr/>
          <p:nvPr/>
        </p:nvGraphicFramePr>
        <p:xfrm>
          <a:off x="6596225" y="2206253"/>
          <a:ext cx="3000000" cy="3000000"/>
        </p:xfrm>
        <a:graphic>
          <a:graphicData uri="http://schemas.openxmlformats.org/drawingml/2006/table">
            <a:tbl>
              <a:tblPr bandRow="1" firstRow="1">
                <a:noFill/>
                <a:tableStyleId>{62FFB547-9F5A-4970-9B63-E2E66A759C95}</a:tableStyleId>
              </a:tblPr>
              <a:tblGrid>
                <a:gridCol w="1379150"/>
                <a:gridCol w="1389400"/>
              </a:tblGrid>
              <a:tr h="321800">
                <a:tc>
                  <a:txBody>
                    <a:bodyPr/>
                    <a:lstStyle/>
                    <a:p>
                      <a:pPr indent="0" lvl="0" marL="0" marR="0" rtl="0" algn="ctr">
                        <a:lnSpc>
                          <a:spcPct val="100000"/>
                        </a:lnSpc>
                        <a:spcBef>
                          <a:spcPts val="0"/>
                        </a:spcBef>
                        <a:spcAft>
                          <a:spcPts val="0"/>
                        </a:spcAft>
                        <a:buClr>
                          <a:schemeClr val="dk1"/>
                        </a:buClr>
                        <a:buSzPts val="1200"/>
                        <a:buFont typeface="Calibri"/>
                        <a:buNone/>
                      </a:pPr>
                      <a:r>
                        <a:rPr b="1" lang="it-IT" sz="1200" u="sng" cap="none" strike="noStrike"/>
                        <a:t>RILEVAZIONE 2022</a:t>
                      </a:r>
                      <a:endParaRPr sz="1400" u="none" cap="none" strike="noStrike"/>
                    </a:p>
                  </a:txBody>
                  <a:tcPr marT="45725" marB="45725" marR="91450" marL="91450" anchor="ctr"/>
                </a:tc>
                <a:tc>
                  <a:txBody>
                    <a:bodyPr/>
                    <a:lstStyle/>
                    <a:p>
                      <a:pPr indent="0" lvl="0" marL="0" marR="0" rtl="0" algn="ctr">
                        <a:lnSpc>
                          <a:spcPct val="100000"/>
                        </a:lnSpc>
                        <a:spcBef>
                          <a:spcPts val="0"/>
                        </a:spcBef>
                        <a:spcAft>
                          <a:spcPts val="0"/>
                        </a:spcAft>
                        <a:buClr>
                          <a:srgbClr val="000000"/>
                        </a:buClr>
                        <a:buSzPts val="1200"/>
                        <a:buFont typeface="Arial"/>
                        <a:buNone/>
                      </a:pPr>
                      <a:r>
                        <a:rPr b="1" lang="it-IT" sz="1200" u="sng" cap="none" strike="noStrike"/>
                        <a:t>RILEVAZIONE 2020</a:t>
                      </a:r>
                      <a:endParaRPr sz="1400" u="none" cap="none" strike="noStrike"/>
                    </a:p>
                  </a:txBody>
                  <a:tcPr marT="45725" marB="45725" marR="91450" marL="91450" anchor="ctr"/>
                </a:tc>
              </a:tr>
              <a:tr h="434250">
                <a:tc>
                  <a:txBody>
                    <a:bodyPr/>
                    <a:lstStyle/>
                    <a:p>
                      <a:pPr indent="0" lvl="0" marL="0" marR="0" rtl="0" algn="ctr">
                        <a:lnSpc>
                          <a:spcPct val="100000"/>
                        </a:lnSpc>
                        <a:spcBef>
                          <a:spcPts val="0"/>
                        </a:spcBef>
                        <a:spcAft>
                          <a:spcPts val="0"/>
                        </a:spcAft>
                        <a:buClr>
                          <a:srgbClr val="000000"/>
                        </a:buClr>
                        <a:buSzPts val="1200"/>
                        <a:buFont typeface="Arial"/>
                        <a:buNone/>
                      </a:pPr>
                      <a:r>
                        <a:rPr b="0" i="1" lang="it-IT" sz="1200" u="sng" cap="none" strike="noStrike">
                          <a:solidFill>
                            <a:srgbClr val="000000"/>
                          </a:solidFill>
                          <a:latin typeface="Calibri"/>
                          <a:ea typeface="Calibri"/>
                          <a:cs typeface="Calibri"/>
                          <a:sym typeface="Calibri"/>
                        </a:rPr>
                        <a:t>45%</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1" lang="it-IT" sz="1200" u="sng" cap="none" strike="noStrike">
                          <a:solidFill>
                            <a:srgbClr val="000000"/>
                          </a:solidFill>
                          <a:latin typeface="Calibri"/>
                          <a:ea typeface="Calibri"/>
                          <a:cs typeface="Calibri"/>
                          <a:sym typeface="Calibri"/>
                        </a:rPr>
                        <a:t>55%</a:t>
                      </a:r>
                      <a:endParaRPr sz="1400" u="none" cap="none" strike="noStrike"/>
                    </a:p>
                  </a:txBody>
                  <a:tcPr marT="9525" marB="0" marR="9525" marL="9525" anchor="ctr"/>
                </a:tc>
              </a:tr>
              <a:tr h="434250">
                <a:tc>
                  <a:txBody>
                    <a:bodyPr/>
                    <a:lstStyle/>
                    <a:p>
                      <a:pPr indent="0" lvl="0" marL="0" marR="0" rtl="0" algn="ctr">
                        <a:lnSpc>
                          <a:spcPct val="100000"/>
                        </a:lnSpc>
                        <a:spcBef>
                          <a:spcPts val="0"/>
                        </a:spcBef>
                        <a:spcAft>
                          <a:spcPts val="0"/>
                        </a:spcAft>
                        <a:buClr>
                          <a:srgbClr val="000000"/>
                        </a:buClr>
                        <a:buSzPts val="1200"/>
                        <a:buFont typeface="Arial"/>
                        <a:buNone/>
                      </a:pPr>
                      <a:r>
                        <a:rPr b="0" i="1" lang="it-IT" sz="1200" u="sng" cap="none" strike="noStrike">
                          <a:solidFill>
                            <a:srgbClr val="000000"/>
                          </a:solidFill>
                          <a:latin typeface="Calibri"/>
                          <a:ea typeface="Calibri"/>
                          <a:cs typeface="Calibri"/>
                          <a:sym typeface="Calibri"/>
                        </a:rPr>
                        <a:t>42%</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1" lang="it-IT" sz="1200" u="sng" cap="none" strike="noStrike">
                          <a:solidFill>
                            <a:srgbClr val="000000"/>
                          </a:solidFill>
                          <a:latin typeface="Calibri"/>
                          <a:ea typeface="Calibri"/>
                          <a:cs typeface="Calibri"/>
                          <a:sym typeface="Calibri"/>
                        </a:rPr>
                        <a:t>30%</a:t>
                      </a:r>
                      <a:endParaRPr sz="1400" u="none" cap="none" strike="noStrike"/>
                    </a:p>
                  </a:txBody>
                  <a:tcPr marT="9525" marB="0" marR="9525" marL="9525" anchor="ctr"/>
                </a:tc>
              </a:tr>
              <a:tr h="434250">
                <a:tc>
                  <a:txBody>
                    <a:bodyPr/>
                    <a:lstStyle/>
                    <a:p>
                      <a:pPr indent="0" lvl="0" marL="0" marR="0" rtl="0" algn="ctr">
                        <a:lnSpc>
                          <a:spcPct val="100000"/>
                        </a:lnSpc>
                        <a:spcBef>
                          <a:spcPts val="0"/>
                        </a:spcBef>
                        <a:spcAft>
                          <a:spcPts val="0"/>
                        </a:spcAft>
                        <a:buClr>
                          <a:srgbClr val="000000"/>
                        </a:buClr>
                        <a:buSzPts val="1200"/>
                        <a:buFont typeface="Arial"/>
                        <a:buNone/>
                      </a:pPr>
                      <a:r>
                        <a:rPr b="0" i="1" lang="it-IT" sz="1200" u="sng" cap="none" strike="noStrike">
                          <a:solidFill>
                            <a:srgbClr val="000000"/>
                          </a:solidFill>
                          <a:latin typeface="Calibri"/>
                          <a:ea typeface="Calibri"/>
                          <a:cs typeface="Calibri"/>
                          <a:sym typeface="Calibri"/>
                        </a:rPr>
                        <a:t>26%</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1" lang="it-IT" sz="1200" u="sng" cap="none" strike="noStrike">
                          <a:solidFill>
                            <a:srgbClr val="000000"/>
                          </a:solidFill>
                          <a:latin typeface="Calibri"/>
                          <a:ea typeface="Calibri"/>
                          <a:cs typeface="Calibri"/>
                          <a:sym typeface="Calibri"/>
                        </a:rPr>
                        <a:t>24%</a:t>
                      </a:r>
                      <a:endParaRPr sz="1400" u="none" cap="none" strike="noStrike"/>
                    </a:p>
                  </a:txBody>
                  <a:tcPr marT="9525" marB="0" marR="9525" marL="9525" anchor="ctr"/>
                </a:tc>
              </a:tr>
              <a:tr h="434250">
                <a:tc>
                  <a:txBody>
                    <a:bodyPr/>
                    <a:lstStyle/>
                    <a:p>
                      <a:pPr indent="0" lvl="0" marL="0" marR="0" rtl="0" algn="ctr">
                        <a:lnSpc>
                          <a:spcPct val="100000"/>
                        </a:lnSpc>
                        <a:spcBef>
                          <a:spcPts val="0"/>
                        </a:spcBef>
                        <a:spcAft>
                          <a:spcPts val="0"/>
                        </a:spcAft>
                        <a:buClr>
                          <a:srgbClr val="000000"/>
                        </a:buClr>
                        <a:buSzPts val="1200"/>
                        <a:buFont typeface="Arial"/>
                        <a:buNone/>
                      </a:pPr>
                      <a:r>
                        <a:rPr b="0" i="1" lang="it-IT" sz="1200" u="sng" cap="none" strike="noStrike">
                          <a:solidFill>
                            <a:srgbClr val="000000"/>
                          </a:solidFill>
                          <a:latin typeface="Calibri"/>
                          <a:ea typeface="Calibri"/>
                          <a:cs typeface="Calibri"/>
                          <a:sym typeface="Calibri"/>
                        </a:rPr>
                        <a:t>26%</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1" lang="it-IT" sz="1200" u="sng" cap="none" strike="noStrike">
                          <a:solidFill>
                            <a:srgbClr val="000000"/>
                          </a:solidFill>
                          <a:latin typeface="Calibri"/>
                          <a:ea typeface="Calibri"/>
                          <a:cs typeface="Calibri"/>
                          <a:sym typeface="Calibri"/>
                        </a:rPr>
                        <a:t>4%</a:t>
                      </a:r>
                      <a:endParaRPr sz="1400" u="none" cap="none" strike="noStrike"/>
                    </a:p>
                  </a:txBody>
                  <a:tcPr marT="9525" marB="0" marR="9525" marL="9525" anchor="ctr"/>
                </a:tc>
              </a:tr>
              <a:tr h="434250">
                <a:tc>
                  <a:txBody>
                    <a:bodyPr/>
                    <a:lstStyle/>
                    <a:p>
                      <a:pPr indent="0" lvl="0" marL="0" marR="0" rtl="0" algn="ctr">
                        <a:lnSpc>
                          <a:spcPct val="100000"/>
                        </a:lnSpc>
                        <a:spcBef>
                          <a:spcPts val="0"/>
                        </a:spcBef>
                        <a:spcAft>
                          <a:spcPts val="0"/>
                        </a:spcAft>
                        <a:buClr>
                          <a:srgbClr val="000000"/>
                        </a:buClr>
                        <a:buSzPts val="1200"/>
                        <a:buFont typeface="Arial"/>
                        <a:buNone/>
                      </a:pPr>
                      <a:r>
                        <a:rPr b="0" i="1" lang="it-IT" sz="1200" u="sng" cap="none" strike="noStrike">
                          <a:solidFill>
                            <a:srgbClr val="000000"/>
                          </a:solidFill>
                          <a:latin typeface="Calibri"/>
                          <a:ea typeface="Calibri"/>
                          <a:cs typeface="Calibri"/>
                          <a:sym typeface="Calibri"/>
                        </a:rPr>
                        <a:t>7%</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1" lang="it-IT" sz="1200" u="sng" cap="none" strike="noStrike">
                          <a:solidFill>
                            <a:srgbClr val="000000"/>
                          </a:solidFill>
                          <a:latin typeface="Calibri"/>
                          <a:ea typeface="Calibri"/>
                          <a:cs typeface="Calibri"/>
                          <a:sym typeface="Calibri"/>
                        </a:rPr>
                        <a:t>4%</a:t>
                      </a:r>
                      <a:endParaRPr sz="1400" u="none" cap="none" strike="noStrike"/>
                    </a:p>
                  </a:txBody>
                  <a:tcPr marT="9525" marB="0" marR="9525" marL="9525" anchor="ctr"/>
                </a:tc>
              </a:tr>
              <a:tr h="434250">
                <a:tc>
                  <a:txBody>
                    <a:bodyPr/>
                    <a:lstStyle/>
                    <a:p>
                      <a:pPr indent="0" lvl="0" marL="0" marR="0" rtl="0" algn="ctr">
                        <a:lnSpc>
                          <a:spcPct val="100000"/>
                        </a:lnSpc>
                        <a:spcBef>
                          <a:spcPts val="0"/>
                        </a:spcBef>
                        <a:spcAft>
                          <a:spcPts val="0"/>
                        </a:spcAft>
                        <a:buClr>
                          <a:srgbClr val="000000"/>
                        </a:buClr>
                        <a:buSzPts val="1200"/>
                        <a:buFont typeface="Arial"/>
                        <a:buNone/>
                      </a:pPr>
                      <a:r>
                        <a:rPr b="0" i="1" lang="it-IT" sz="1200" u="sng" cap="none" strike="noStrike">
                          <a:solidFill>
                            <a:srgbClr val="000000"/>
                          </a:solidFill>
                          <a:latin typeface="Calibri"/>
                          <a:ea typeface="Calibri"/>
                          <a:cs typeface="Calibri"/>
                          <a:sym typeface="Calibri"/>
                        </a:rPr>
                        <a:t>7%</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1" lang="it-IT" sz="1200" u="sng" cap="none" strike="noStrike">
                          <a:solidFill>
                            <a:srgbClr val="000000"/>
                          </a:solidFill>
                          <a:latin typeface="Calibri"/>
                          <a:ea typeface="Calibri"/>
                          <a:cs typeface="Calibri"/>
                          <a:sym typeface="Calibri"/>
                        </a:rPr>
                        <a:t>4%</a:t>
                      </a:r>
                      <a:endParaRPr sz="1400" u="none" cap="none" strike="noStrike"/>
                    </a:p>
                  </a:txBody>
                  <a:tcPr marT="9525" marB="0" marR="9525" marL="9525" anchor="ct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5" name="Shape 375"/>
        <p:cNvGrpSpPr/>
        <p:nvPr/>
      </p:nvGrpSpPr>
      <p:grpSpPr>
        <a:xfrm>
          <a:off x="0" y="0"/>
          <a:ext cx="0" cy="0"/>
          <a:chOff x="0" y="0"/>
          <a:chExt cx="0" cy="0"/>
        </a:xfrm>
      </p:grpSpPr>
      <p:sp>
        <p:nvSpPr>
          <p:cNvPr id="376" name="Google Shape;376;g2e7d9740709_2_389"/>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descr="Immagine che contiene freccia&#10;&#10;Descrizione generata automaticamente" id="377" name="Google Shape;377;g2e7d9740709_2_389"/>
          <p:cNvPicPr preferRelativeResize="0"/>
          <p:nvPr>
            <p:ph idx="1" type="body"/>
          </p:nvPr>
        </p:nvPicPr>
        <p:blipFill rotWithShape="1">
          <a:blip r:embed="rId3">
            <a:alphaModFix/>
          </a:blip>
          <a:srcRect b="0" l="0" r="0" t="0"/>
          <a:stretch/>
        </p:blipFill>
        <p:spPr>
          <a:xfrm>
            <a:off x="0" y="-8"/>
            <a:ext cx="12192000" cy="6858000"/>
          </a:xfrm>
          <a:prstGeom prst="rect">
            <a:avLst/>
          </a:prstGeom>
          <a:noFill/>
          <a:ln>
            <a:noFill/>
          </a:ln>
        </p:spPr>
      </p:pic>
      <p:sp>
        <p:nvSpPr>
          <p:cNvPr id="378" name="Google Shape;378;g2e7d9740709_2_389"/>
          <p:cNvSpPr txBox="1"/>
          <p:nvPr/>
        </p:nvSpPr>
        <p:spPr>
          <a:xfrm>
            <a:off x="191613" y="980093"/>
            <a:ext cx="11366700" cy="4897800"/>
          </a:xfrm>
          <a:prstGeom prst="rect">
            <a:avLst/>
          </a:prstGeom>
          <a:noFill/>
          <a:ln>
            <a:noFill/>
          </a:ln>
        </p:spPr>
        <p:txBody>
          <a:bodyPr anchorCtr="0" anchor="t" bIns="41975" lIns="83975" spcFirstLastPara="1" rIns="83975" wrap="square" tIns="41975">
            <a:noAutofit/>
          </a:bodyPr>
          <a:lstStyle/>
          <a:p>
            <a:pPr indent="0" lvl="0" marL="0" marR="0" rtl="0" algn="just">
              <a:lnSpc>
                <a:spcPct val="100000"/>
              </a:lnSpc>
              <a:spcBef>
                <a:spcPts val="0"/>
              </a:spcBef>
              <a:spcAft>
                <a:spcPts val="0"/>
              </a:spcAft>
              <a:buClr>
                <a:schemeClr val="dk1"/>
              </a:buClr>
              <a:buSzPts val="1600"/>
              <a:buFont typeface="Calibri"/>
              <a:buNone/>
            </a:pPr>
            <a:r>
              <a:t/>
            </a:r>
            <a:endParaRPr b="0" i="0" sz="1600" u="none" cap="none" strike="noStrike">
              <a:solidFill>
                <a:srgbClr val="000000"/>
              </a:solidFill>
              <a:latin typeface="Arial"/>
              <a:ea typeface="Arial"/>
              <a:cs typeface="Arial"/>
              <a:sym typeface="Arial"/>
            </a:endParaRPr>
          </a:p>
        </p:txBody>
      </p:sp>
      <p:pic>
        <p:nvPicPr>
          <p:cNvPr id="379" name="Google Shape;379;g2e7d9740709_2_389"/>
          <p:cNvPicPr preferRelativeResize="0"/>
          <p:nvPr/>
        </p:nvPicPr>
        <p:blipFill rotWithShape="1">
          <a:blip r:embed="rId4">
            <a:alphaModFix/>
          </a:blip>
          <a:srcRect b="0" l="0" r="0" t="0"/>
          <a:stretch/>
        </p:blipFill>
        <p:spPr>
          <a:xfrm>
            <a:off x="1642637" y="6171650"/>
            <a:ext cx="1663486" cy="369300"/>
          </a:xfrm>
          <a:prstGeom prst="rect">
            <a:avLst/>
          </a:prstGeom>
          <a:noFill/>
          <a:ln>
            <a:noFill/>
          </a:ln>
        </p:spPr>
      </p:pic>
      <p:sp>
        <p:nvSpPr>
          <p:cNvPr id="380" name="Google Shape;380;g2e7d9740709_2_389"/>
          <p:cNvSpPr txBox="1"/>
          <p:nvPr/>
        </p:nvSpPr>
        <p:spPr>
          <a:xfrm>
            <a:off x="894050" y="1169650"/>
            <a:ext cx="9700800" cy="1481700"/>
          </a:xfrm>
          <a:prstGeom prst="rect">
            <a:avLst/>
          </a:prstGeom>
          <a:noFill/>
          <a:ln>
            <a:noFill/>
          </a:ln>
        </p:spPr>
        <p:txBody>
          <a:bodyPr anchorCtr="0" anchor="t" bIns="91425" lIns="91425" spcFirstLastPara="1" rIns="91425" wrap="square" tIns="91425">
            <a:spAutoFit/>
          </a:bodyPr>
          <a:lstStyle/>
          <a:p>
            <a:pPr indent="0" lvl="0" marL="0" rtl="0" algn="just">
              <a:lnSpc>
                <a:spcPct val="125454"/>
              </a:lnSpc>
              <a:spcBef>
                <a:spcPts val="0"/>
              </a:spcBef>
              <a:spcAft>
                <a:spcPts val="0"/>
              </a:spcAft>
              <a:buNone/>
            </a:pPr>
            <a:r>
              <a:rPr lang="it-IT">
                <a:solidFill>
                  <a:schemeClr val="dk1"/>
                </a:solidFill>
                <a:latin typeface="Calibri"/>
                <a:ea typeface="Calibri"/>
                <a:cs typeface="Calibri"/>
                <a:sym typeface="Calibri"/>
              </a:rPr>
              <a:t>Tra i ragazzi c’è poca consapevolezza delle conseguenze delle loro azioni in rete: per il 77% il proprio comportamento online è corretto, mentre il 23% non si è mai interrogato a riguardo.</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p:txBody>
      </p:sp>
      <p:sp>
        <p:nvSpPr>
          <p:cNvPr id="381" name="Google Shape;381;g2e7d9740709_2_389"/>
          <p:cNvSpPr/>
          <p:nvPr/>
        </p:nvSpPr>
        <p:spPr>
          <a:xfrm>
            <a:off x="1257848" y="650658"/>
            <a:ext cx="11460600" cy="519000"/>
          </a:xfrm>
          <a:prstGeom prst="rect">
            <a:avLst/>
          </a:prstGeom>
          <a:noFill/>
          <a:ln>
            <a:noFill/>
          </a:ln>
        </p:spPr>
        <p:txBody>
          <a:bodyPr anchorCtr="0" anchor="t" bIns="43625" lIns="87250" spcFirstLastPara="1" rIns="87250" wrap="square" tIns="43625">
            <a:noAutofit/>
          </a:bodyPr>
          <a:lstStyle/>
          <a:p>
            <a:pPr indent="0" lvl="0" marL="0" marR="0" rtl="0" algn="just">
              <a:lnSpc>
                <a:spcPct val="100000"/>
              </a:lnSpc>
              <a:spcBef>
                <a:spcPts val="0"/>
              </a:spcBef>
              <a:spcAft>
                <a:spcPts val="0"/>
              </a:spcAft>
              <a:buClr>
                <a:srgbClr val="000000"/>
              </a:buClr>
              <a:buSzPts val="2800"/>
              <a:buFont typeface="Arial"/>
              <a:buNone/>
            </a:pPr>
            <a:r>
              <a:rPr b="1" lang="it-IT" sz="2800">
                <a:solidFill>
                  <a:srgbClr val="C00000"/>
                </a:solidFill>
              </a:rPr>
              <a:t>IL COMPORTAMENTO ON LINE</a:t>
            </a:r>
            <a:endParaRPr b="0" i="1" sz="2400" u="none" cap="none" strike="noStrike">
              <a:solidFill>
                <a:srgbClr val="C00000"/>
              </a:solidFill>
              <a:latin typeface="Arial"/>
              <a:ea typeface="Arial"/>
              <a:cs typeface="Arial"/>
              <a:sym typeface="Arial"/>
            </a:endParaRPr>
          </a:p>
        </p:txBody>
      </p:sp>
      <p:graphicFrame>
        <p:nvGraphicFramePr>
          <p:cNvPr id="382" name="Google Shape;382;g2e7d9740709_2_389"/>
          <p:cNvGraphicFramePr/>
          <p:nvPr/>
        </p:nvGraphicFramePr>
        <p:xfrm>
          <a:off x="6294008" y="2581559"/>
          <a:ext cx="3000000" cy="3000000"/>
        </p:xfrm>
        <a:graphic>
          <a:graphicData uri="http://schemas.openxmlformats.org/drawingml/2006/table">
            <a:tbl>
              <a:tblPr bandRow="1" firstRow="1">
                <a:noFill/>
                <a:tableStyleId>{D6545B1D-4EE5-4442-80A2-D95A57AB237B}</a:tableStyleId>
              </a:tblPr>
              <a:tblGrid>
                <a:gridCol w="1838975"/>
                <a:gridCol w="1101625"/>
                <a:gridCol w="1059600"/>
                <a:gridCol w="1059600"/>
              </a:tblGrid>
              <a:tr h="669475">
                <a:tc>
                  <a:txBody>
                    <a:bodyPr/>
                    <a:lstStyle/>
                    <a:p>
                      <a:pPr indent="0" lvl="0" marL="0" marR="0" rtl="0" algn="ctr">
                        <a:lnSpc>
                          <a:spcPct val="100000"/>
                        </a:lnSpc>
                        <a:spcBef>
                          <a:spcPts val="0"/>
                        </a:spcBef>
                        <a:spcAft>
                          <a:spcPts val="0"/>
                        </a:spcAft>
                        <a:buClr>
                          <a:srgbClr val="000000"/>
                        </a:buClr>
                        <a:buSzPts val="1300"/>
                        <a:buFont typeface="Arial"/>
                        <a:buNone/>
                      </a:pPr>
                      <a:r>
                        <a:t/>
                      </a:r>
                      <a:endParaRPr b="1" i="1" sz="1300" u="none" cap="none" strike="noStrike">
                        <a:solidFill>
                          <a:schemeClr val="lt1"/>
                        </a:solidFill>
                        <a:latin typeface="Calibri"/>
                        <a:ea typeface="Calibri"/>
                        <a:cs typeface="Calibri"/>
                        <a:sym typeface="Calibri"/>
                      </a:endParaRPr>
                    </a:p>
                  </a:txBody>
                  <a:tcPr marT="9525" marB="0" marR="9525" marL="9525" anchor="ctr">
                    <a:solidFill>
                      <a:srgbClr val="7030A0"/>
                    </a:solidFill>
                  </a:tcP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NORD</a:t>
                      </a:r>
                      <a:endParaRPr b="1" i="1" sz="1300" u="none" cap="none" strike="noStrike">
                        <a:solidFill>
                          <a:schemeClr val="lt1"/>
                        </a:solidFill>
                        <a:latin typeface="Calibri"/>
                        <a:ea typeface="Calibri"/>
                        <a:cs typeface="Calibri"/>
                        <a:sym typeface="Calibri"/>
                      </a:endParaRPr>
                    </a:p>
                  </a:txBody>
                  <a:tcPr marT="9525" marB="0" marR="9525" marL="9525" anchor="ctr">
                    <a:solidFill>
                      <a:srgbClr val="7030A0"/>
                    </a:solidFill>
                  </a:tcP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CENTRO</a:t>
                      </a:r>
                      <a:endParaRPr b="1" i="1" sz="1300" u="none" cap="none" strike="noStrike">
                        <a:solidFill>
                          <a:schemeClr val="lt1"/>
                        </a:solidFill>
                        <a:latin typeface="Calibri"/>
                        <a:ea typeface="Calibri"/>
                        <a:cs typeface="Calibri"/>
                        <a:sym typeface="Calibri"/>
                      </a:endParaRPr>
                    </a:p>
                  </a:txBody>
                  <a:tcPr marT="9525" marB="0" marR="9525" marL="9525" anchor="ctr">
                    <a:solidFill>
                      <a:srgbClr val="7030A0"/>
                    </a:solidFill>
                  </a:tcP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SUD E ISOLE</a:t>
                      </a:r>
                      <a:endParaRPr b="1" i="1" sz="1300" u="none" cap="none" strike="noStrike">
                        <a:solidFill>
                          <a:schemeClr val="lt1"/>
                        </a:solidFill>
                        <a:latin typeface="Calibri"/>
                        <a:ea typeface="Calibri"/>
                        <a:cs typeface="Calibri"/>
                        <a:sym typeface="Calibri"/>
                      </a:endParaRPr>
                    </a:p>
                  </a:txBody>
                  <a:tcPr marT="9525" marB="0" marR="9525" marL="9525" anchor="ctr">
                    <a:solidFill>
                      <a:srgbClr val="7030A0"/>
                    </a:solidFill>
                  </a:tcPr>
                </a:tc>
              </a:tr>
              <a:tr h="649600">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Corretto</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79%</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75%</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76%</a:t>
                      </a:r>
                      <a:endParaRPr sz="1400" u="none" cap="none" strike="noStrike"/>
                    </a:p>
                  </a:txBody>
                  <a:tcPr marT="9525" marB="0" marR="9525" marL="9525" anchor="ctr"/>
                </a:tc>
              </a:tr>
              <a:tr h="649600">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Non mi sono mai posto il problema</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21%</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25%</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24%</a:t>
                      </a:r>
                      <a:endParaRPr sz="1400" u="none" cap="none" strike="noStrike"/>
                    </a:p>
                  </a:txBody>
                  <a:tcPr marT="9525" marB="0" marR="9525" marL="9525" anchor="ctr"/>
                </a:tc>
              </a:tr>
            </a:tbl>
          </a:graphicData>
        </a:graphic>
      </p:graphicFrame>
      <p:sp>
        <p:nvSpPr>
          <p:cNvPr id="383" name="Google Shape;383;g2e7d9740709_2_389"/>
          <p:cNvSpPr/>
          <p:nvPr/>
        </p:nvSpPr>
        <p:spPr>
          <a:xfrm>
            <a:off x="533398" y="2182288"/>
            <a:ext cx="4041900" cy="307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1" lang="it-IT" sz="1400" u="none" cap="none" strike="noStrike">
                <a:solidFill>
                  <a:schemeClr val="dk1"/>
                </a:solidFill>
                <a:latin typeface="Calibri"/>
                <a:ea typeface="Calibri"/>
                <a:cs typeface="Calibri"/>
                <a:sym typeface="Calibri"/>
              </a:rPr>
              <a:t>Secondo te il tuo comportamento online è</a:t>
            </a:r>
            <a:endParaRPr b="0" i="0" sz="1400" u="none" cap="none" strike="noStrike">
              <a:solidFill>
                <a:srgbClr val="000000"/>
              </a:solidFill>
              <a:latin typeface="Arial"/>
              <a:ea typeface="Arial"/>
              <a:cs typeface="Arial"/>
              <a:sym typeface="Arial"/>
            </a:endParaRPr>
          </a:p>
        </p:txBody>
      </p:sp>
      <p:pic>
        <p:nvPicPr>
          <p:cNvPr id="384" name="Google Shape;384;g2e7d9740709_2_389"/>
          <p:cNvPicPr preferRelativeResize="0"/>
          <p:nvPr/>
        </p:nvPicPr>
        <p:blipFill rotWithShape="1">
          <a:blip r:embed="rId5">
            <a:alphaModFix/>
          </a:blip>
          <a:srcRect b="0" l="0" r="0" t="0"/>
          <a:stretch/>
        </p:blipFill>
        <p:spPr>
          <a:xfrm>
            <a:off x="145664" y="3027207"/>
            <a:ext cx="5241300" cy="2546700"/>
          </a:xfrm>
          <a:prstGeom prst="rect">
            <a:avLst/>
          </a:prstGeom>
          <a:noFill/>
          <a:ln>
            <a:noFill/>
          </a:ln>
        </p:spPr>
      </p:pic>
      <p:sp>
        <p:nvSpPr>
          <p:cNvPr id="385" name="Google Shape;385;g2e7d9740709_2_389"/>
          <p:cNvSpPr/>
          <p:nvPr/>
        </p:nvSpPr>
        <p:spPr>
          <a:xfrm>
            <a:off x="3703763" y="3134116"/>
            <a:ext cx="2448900" cy="1178400"/>
          </a:xfrm>
          <a:prstGeom prst="round2DiagRect">
            <a:avLst>
              <a:gd fmla="val 43496" name="adj1"/>
              <a:gd fmla="val 0" name="adj2"/>
            </a:avLst>
          </a:prstGeom>
          <a:solidFill>
            <a:schemeClr val="lt1"/>
          </a:solidFill>
          <a:ln cap="flat" cmpd="sng" w="12700">
            <a:solidFill>
              <a:srgbClr val="7030A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1" lang="it-IT" sz="1400" u="none" cap="none" strike="noStrike">
                <a:solidFill>
                  <a:schemeClr val="dk1"/>
                </a:solidFill>
                <a:latin typeface="Calibri"/>
                <a:ea typeface="Calibri"/>
                <a:cs typeface="Calibri"/>
                <a:sym typeface="Calibri"/>
              </a:rPr>
              <a:t>%CORRETTO</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1" lang="it-IT" sz="1400" u="sng" cap="none" strike="noStrike">
                <a:solidFill>
                  <a:schemeClr val="dk1"/>
                </a:solidFill>
                <a:latin typeface="Calibri"/>
                <a:ea typeface="Calibri"/>
                <a:cs typeface="Calibri"/>
                <a:sym typeface="Calibri"/>
              </a:rPr>
              <a:t>RILEVAZIONE 2022</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1" lang="it-IT" sz="1400" u="sng" cap="none" strike="noStrike">
                <a:solidFill>
                  <a:schemeClr val="dk1"/>
                </a:solidFill>
                <a:latin typeface="Calibri"/>
                <a:ea typeface="Calibri"/>
                <a:cs typeface="Calibri"/>
                <a:sym typeface="Calibri"/>
              </a:rPr>
              <a:t>76%</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1" lang="it-IT" sz="1400" u="sng" cap="none" strike="noStrike">
                <a:solidFill>
                  <a:schemeClr val="dk1"/>
                </a:solidFill>
                <a:latin typeface="Calibri"/>
                <a:ea typeface="Calibri"/>
                <a:cs typeface="Calibri"/>
                <a:sym typeface="Calibri"/>
              </a:rPr>
              <a:t>RILEVAZIONE 2020</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1" lang="it-IT" sz="1400" u="sng" cap="none" strike="noStrike">
                <a:solidFill>
                  <a:schemeClr val="dk1"/>
                </a:solidFill>
                <a:latin typeface="Calibri"/>
                <a:ea typeface="Calibri"/>
                <a:cs typeface="Calibri"/>
                <a:sym typeface="Calibri"/>
              </a:rPr>
              <a:t>74%</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g2e7d9740709_2_409"/>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descr="Immagine che contiene freccia&#10;&#10;Descrizione generata automaticamente" id="392" name="Google Shape;392;g2e7d9740709_2_409"/>
          <p:cNvPicPr preferRelativeResize="0"/>
          <p:nvPr>
            <p:ph idx="1" type="body"/>
          </p:nvPr>
        </p:nvPicPr>
        <p:blipFill rotWithShape="1">
          <a:blip r:embed="rId3">
            <a:alphaModFix/>
          </a:blip>
          <a:srcRect b="0" l="0" r="0" t="0"/>
          <a:stretch/>
        </p:blipFill>
        <p:spPr>
          <a:xfrm>
            <a:off x="0" y="-8"/>
            <a:ext cx="12192000" cy="6858000"/>
          </a:xfrm>
          <a:prstGeom prst="rect">
            <a:avLst/>
          </a:prstGeom>
          <a:noFill/>
          <a:ln>
            <a:noFill/>
          </a:ln>
        </p:spPr>
      </p:pic>
      <p:sp>
        <p:nvSpPr>
          <p:cNvPr id="393" name="Google Shape;393;g2e7d9740709_2_409"/>
          <p:cNvSpPr txBox="1"/>
          <p:nvPr/>
        </p:nvSpPr>
        <p:spPr>
          <a:xfrm>
            <a:off x="191613" y="980093"/>
            <a:ext cx="11366700" cy="4897800"/>
          </a:xfrm>
          <a:prstGeom prst="rect">
            <a:avLst/>
          </a:prstGeom>
          <a:noFill/>
          <a:ln>
            <a:noFill/>
          </a:ln>
        </p:spPr>
        <p:txBody>
          <a:bodyPr anchorCtr="0" anchor="t" bIns="41975" lIns="83975" spcFirstLastPara="1" rIns="83975" wrap="square" tIns="41975">
            <a:noAutofit/>
          </a:bodyPr>
          <a:lstStyle/>
          <a:p>
            <a:pPr indent="0" lvl="0" marL="0" marR="0" rtl="0" algn="just">
              <a:lnSpc>
                <a:spcPct val="100000"/>
              </a:lnSpc>
              <a:spcBef>
                <a:spcPts val="0"/>
              </a:spcBef>
              <a:spcAft>
                <a:spcPts val="0"/>
              </a:spcAft>
              <a:buClr>
                <a:schemeClr val="dk1"/>
              </a:buClr>
              <a:buSzPts val="1600"/>
              <a:buFont typeface="Calibri"/>
              <a:buNone/>
            </a:pPr>
            <a:r>
              <a:t/>
            </a:r>
            <a:endParaRPr b="0" i="0" sz="1600" u="none" cap="none" strike="noStrike">
              <a:solidFill>
                <a:srgbClr val="000000"/>
              </a:solidFill>
              <a:latin typeface="Arial"/>
              <a:ea typeface="Arial"/>
              <a:cs typeface="Arial"/>
              <a:sym typeface="Arial"/>
            </a:endParaRPr>
          </a:p>
        </p:txBody>
      </p:sp>
      <p:pic>
        <p:nvPicPr>
          <p:cNvPr id="394" name="Google Shape;394;g2e7d9740709_2_409"/>
          <p:cNvPicPr preferRelativeResize="0"/>
          <p:nvPr/>
        </p:nvPicPr>
        <p:blipFill rotWithShape="1">
          <a:blip r:embed="rId4">
            <a:alphaModFix/>
          </a:blip>
          <a:srcRect b="0" l="0" r="0" t="0"/>
          <a:stretch/>
        </p:blipFill>
        <p:spPr>
          <a:xfrm>
            <a:off x="1642637" y="6171650"/>
            <a:ext cx="1663486" cy="369300"/>
          </a:xfrm>
          <a:prstGeom prst="rect">
            <a:avLst/>
          </a:prstGeom>
          <a:noFill/>
          <a:ln>
            <a:noFill/>
          </a:ln>
        </p:spPr>
      </p:pic>
      <p:sp>
        <p:nvSpPr>
          <p:cNvPr id="395" name="Google Shape;395;g2e7d9740709_2_409"/>
          <p:cNvSpPr txBox="1"/>
          <p:nvPr/>
        </p:nvSpPr>
        <p:spPr>
          <a:xfrm>
            <a:off x="565875" y="2391750"/>
            <a:ext cx="9700800" cy="1481700"/>
          </a:xfrm>
          <a:prstGeom prst="rect">
            <a:avLst/>
          </a:prstGeom>
          <a:noFill/>
          <a:ln>
            <a:noFill/>
          </a:ln>
        </p:spPr>
        <p:txBody>
          <a:bodyPr anchorCtr="0" anchor="t" bIns="91425" lIns="91425" spcFirstLastPara="1" rIns="91425" wrap="square" tIns="91425">
            <a:spAutoFit/>
          </a:bodyPr>
          <a:lstStyle/>
          <a:p>
            <a:pPr indent="0" lvl="0" marL="0" rtl="0" algn="just">
              <a:lnSpc>
                <a:spcPct val="125454"/>
              </a:lnSpc>
              <a:spcBef>
                <a:spcPts val="0"/>
              </a:spcBef>
              <a:spcAft>
                <a:spcPts val="0"/>
              </a:spcAft>
              <a:buNone/>
            </a:pPr>
            <a:r>
              <a:rPr lang="it-IT">
                <a:solidFill>
                  <a:schemeClr val="dk1"/>
                </a:solidFill>
                <a:latin typeface="Calibri"/>
                <a:ea typeface="Calibri"/>
                <a:cs typeface="Calibri"/>
                <a:sym typeface="Calibri"/>
              </a:rPr>
              <a:t>Per i ragazzi la mancanza di controlli e tutele da parte dei social incide in modo negativo sul fenomeno, incentivando il bullismo “molto” (18%) o “abbastanza” (42%).</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p:txBody>
      </p:sp>
      <p:sp>
        <p:nvSpPr>
          <p:cNvPr id="396" name="Google Shape;396;g2e7d9740709_2_409"/>
          <p:cNvSpPr/>
          <p:nvPr/>
        </p:nvSpPr>
        <p:spPr>
          <a:xfrm>
            <a:off x="873650" y="650650"/>
            <a:ext cx="10411500" cy="519000"/>
          </a:xfrm>
          <a:prstGeom prst="rect">
            <a:avLst/>
          </a:prstGeom>
          <a:noFill/>
          <a:ln>
            <a:noFill/>
          </a:ln>
        </p:spPr>
        <p:txBody>
          <a:bodyPr anchorCtr="0" anchor="t" bIns="43625" lIns="87250" spcFirstLastPara="1" rIns="87250" wrap="square" tIns="43625">
            <a:noAutofit/>
          </a:bodyPr>
          <a:lstStyle/>
          <a:p>
            <a:pPr indent="0" lvl="0" marL="0" marR="0" rtl="0" algn="just">
              <a:lnSpc>
                <a:spcPct val="100000"/>
              </a:lnSpc>
              <a:spcBef>
                <a:spcPts val="0"/>
              </a:spcBef>
              <a:spcAft>
                <a:spcPts val="0"/>
              </a:spcAft>
              <a:buClr>
                <a:srgbClr val="000000"/>
              </a:buClr>
              <a:buSzPts val="2800"/>
              <a:buFont typeface="Arial"/>
              <a:buNone/>
            </a:pPr>
            <a:r>
              <a:rPr b="1" lang="it-IT" sz="2800">
                <a:solidFill>
                  <a:srgbClr val="C00000"/>
                </a:solidFill>
              </a:rPr>
              <a:t>SECONDO TE IN CHE MISURA LA MANCATA TUTELA DEI SOCIAL (AD ES. POSSIBILITÀ DI ISCRIVERSI ANCHE SE MINORENNI) INCENTIVA LE PERSONE AD EFFETTUARE ATTI DI BULLISMO?</a:t>
            </a:r>
            <a:endParaRPr b="0" i="1" sz="2400" u="none" cap="none" strike="noStrike">
              <a:solidFill>
                <a:srgbClr val="C00000"/>
              </a:solidFill>
              <a:latin typeface="Arial"/>
              <a:ea typeface="Arial"/>
              <a:cs typeface="Arial"/>
              <a:sym typeface="Arial"/>
            </a:endParaRPr>
          </a:p>
        </p:txBody>
      </p:sp>
      <p:pic>
        <p:nvPicPr>
          <p:cNvPr id="397" name="Google Shape;397;g2e7d9740709_2_409"/>
          <p:cNvPicPr preferRelativeResize="0"/>
          <p:nvPr/>
        </p:nvPicPr>
        <p:blipFill rotWithShape="1">
          <a:blip r:embed="rId5">
            <a:alphaModFix/>
          </a:blip>
          <a:srcRect b="0" l="0" r="0" t="0"/>
          <a:stretch/>
        </p:blipFill>
        <p:spPr>
          <a:xfrm>
            <a:off x="4136382" y="2898014"/>
            <a:ext cx="4556400" cy="2681400"/>
          </a:xfrm>
          <a:prstGeom prst="rect">
            <a:avLst/>
          </a:prstGeom>
          <a:noFill/>
          <a:ln>
            <a:noFill/>
          </a:ln>
        </p:spPr>
      </p:pic>
      <p:sp>
        <p:nvSpPr>
          <p:cNvPr id="398" name="Google Shape;398;g2e7d9740709_2_409"/>
          <p:cNvSpPr/>
          <p:nvPr/>
        </p:nvSpPr>
        <p:spPr>
          <a:xfrm>
            <a:off x="7491468" y="3215239"/>
            <a:ext cx="2863500" cy="928500"/>
          </a:xfrm>
          <a:prstGeom prst="round2DiagRect">
            <a:avLst>
              <a:gd fmla="val 43496" name="adj1"/>
              <a:gd fmla="val 0" name="adj2"/>
            </a:avLst>
          </a:prstGeom>
          <a:solidFill>
            <a:schemeClr val="lt1"/>
          </a:solid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it-IT" sz="1400" u="none" cap="none" strike="noStrike">
                <a:solidFill>
                  <a:schemeClr val="dk1"/>
                </a:solidFill>
                <a:latin typeface="Calibri"/>
                <a:ea typeface="Calibri"/>
                <a:cs typeface="Calibri"/>
                <a:sym typeface="Calibri"/>
              </a:rPr>
              <a:t>%MOLTO+ %ABBASTANZA</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0" lang="it-IT" sz="1400" u="none" cap="none" strike="noStrike">
                <a:solidFill>
                  <a:schemeClr val="dk1"/>
                </a:solidFill>
                <a:latin typeface="Calibri"/>
                <a:ea typeface="Calibri"/>
                <a:cs typeface="Calibri"/>
                <a:sym typeface="Calibri"/>
              </a:rPr>
              <a:t>60%</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0" lang="it-IT" sz="1400" u="none" cap="none" strike="noStrike">
                <a:solidFill>
                  <a:schemeClr val="dk1"/>
                </a:solidFill>
                <a:latin typeface="Calibri"/>
                <a:ea typeface="Calibri"/>
                <a:cs typeface="Calibri"/>
                <a:sym typeface="Calibri"/>
              </a:rPr>
              <a:t>RILEVAZIONE 2022</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0" lang="it-IT" sz="1400" u="none" cap="none" strike="noStrike">
                <a:solidFill>
                  <a:schemeClr val="dk1"/>
                </a:solidFill>
                <a:latin typeface="Calibri"/>
                <a:ea typeface="Calibri"/>
                <a:cs typeface="Calibri"/>
                <a:sym typeface="Calibri"/>
              </a:rPr>
              <a:t>63%</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3" name="Shape 403"/>
        <p:cNvGrpSpPr/>
        <p:nvPr/>
      </p:nvGrpSpPr>
      <p:grpSpPr>
        <a:xfrm>
          <a:off x="0" y="0"/>
          <a:ext cx="0" cy="0"/>
          <a:chOff x="0" y="0"/>
          <a:chExt cx="0" cy="0"/>
        </a:xfrm>
      </p:grpSpPr>
      <p:sp>
        <p:nvSpPr>
          <p:cNvPr id="404" name="Google Shape;404;g2e7d9740709_2_425"/>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descr="Immagine che contiene freccia&#10;&#10;Descrizione generata automaticamente" id="405" name="Google Shape;405;g2e7d9740709_2_425"/>
          <p:cNvPicPr preferRelativeResize="0"/>
          <p:nvPr>
            <p:ph idx="1" type="body"/>
          </p:nvPr>
        </p:nvPicPr>
        <p:blipFill rotWithShape="1">
          <a:blip r:embed="rId3">
            <a:alphaModFix/>
          </a:blip>
          <a:srcRect b="0" l="0" r="0" t="0"/>
          <a:stretch/>
        </p:blipFill>
        <p:spPr>
          <a:xfrm>
            <a:off x="0" y="-8"/>
            <a:ext cx="12192000" cy="6858000"/>
          </a:xfrm>
          <a:prstGeom prst="rect">
            <a:avLst/>
          </a:prstGeom>
          <a:noFill/>
          <a:ln>
            <a:noFill/>
          </a:ln>
        </p:spPr>
      </p:pic>
      <p:sp>
        <p:nvSpPr>
          <p:cNvPr id="406" name="Google Shape;406;g2e7d9740709_2_425"/>
          <p:cNvSpPr txBox="1"/>
          <p:nvPr/>
        </p:nvSpPr>
        <p:spPr>
          <a:xfrm>
            <a:off x="191613" y="980093"/>
            <a:ext cx="11366700" cy="4897800"/>
          </a:xfrm>
          <a:prstGeom prst="rect">
            <a:avLst/>
          </a:prstGeom>
          <a:noFill/>
          <a:ln>
            <a:noFill/>
          </a:ln>
        </p:spPr>
        <p:txBody>
          <a:bodyPr anchorCtr="0" anchor="t" bIns="41975" lIns="83975" spcFirstLastPara="1" rIns="83975" wrap="square" tIns="41975">
            <a:noAutofit/>
          </a:bodyPr>
          <a:lstStyle/>
          <a:p>
            <a:pPr indent="0" lvl="0" marL="0" marR="0" rtl="0" algn="just">
              <a:lnSpc>
                <a:spcPct val="100000"/>
              </a:lnSpc>
              <a:spcBef>
                <a:spcPts val="0"/>
              </a:spcBef>
              <a:spcAft>
                <a:spcPts val="0"/>
              </a:spcAft>
              <a:buClr>
                <a:schemeClr val="dk1"/>
              </a:buClr>
              <a:buSzPts val="1600"/>
              <a:buFont typeface="Calibri"/>
              <a:buNone/>
            </a:pPr>
            <a:r>
              <a:t/>
            </a:r>
            <a:endParaRPr b="0" i="0" sz="1600" u="none" cap="none" strike="noStrike">
              <a:solidFill>
                <a:srgbClr val="000000"/>
              </a:solidFill>
              <a:latin typeface="Arial"/>
              <a:ea typeface="Arial"/>
              <a:cs typeface="Arial"/>
              <a:sym typeface="Arial"/>
            </a:endParaRPr>
          </a:p>
        </p:txBody>
      </p:sp>
      <p:pic>
        <p:nvPicPr>
          <p:cNvPr id="407" name="Google Shape;407;g2e7d9740709_2_425"/>
          <p:cNvPicPr preferRelativeResize="0"/>
          <p:nvPr/>
        </p:nvPicPr>
        <p:blipFill rotWithShape="1">
          <a:blip r:embed="rId4">
            <a:alphaModFix/>
          </a:blip>
          <a:srcRect b="0" l="0" r="0" t="0"/>
          <a:stretch/>
        </p:blipFill>
        <p:spPr>
          <a:xfrm>
            <a:off x="1642637" y="6171650"/>
            <a:ext cx="1663486" cy="369300"/>
          </a:xfrm>
          <a:prstGeom prst="rect">
            <a:avLst/>
          </a:prstGeom>
          <a:noFill/>
          <a:ln>
            <a:noFill/>
          </a:ln>
        </p:spPr>
      </p:pic>
      <p:sp>
        <p:nvSpPr>
          <p:cNvPr id="408" name="Google Shape;408;g2e7d9740709_2_425"/>
          <p:cNvSpPr txBox="1"/>
          <p:nvPr/>
        </p:nvSpPr>
        <p:spPr>
          <a:xfrm>
            <a:off x="645075" y="1248750"/>
            <a:ext cx="9700800" cy="1481700"/>
          </a:xfrm>
          <a:prstGeom prst="rect">
            <a:avLst/>
          </a:prstGeom>
          <a:noFill/>
          <a:ln>
            <a:noFill/>
          </a:ln>
        </p:spPr>
        <p:txBody>
          <a:bodyPr anchorCtr="0" anchor="t" bIns="91425" lIns="91425" spcFirstLastPara="1" rIns="91425" wrap="square" tIns="91425">
            <a:spAutoFit/>
          </a:bodyPr>
          <a:lstStyle/>
          <a:p>
            <a:pPr indent="0" lvl="0" marL="0" rtl="0" algn="just">
              <a:lnSpc>
                <a:spcPct val="125454"/>
              </a:lnSpc>
              <a:spcBef>
                <a:spcPts val="0"/>
              </a:spcBef>
              <a:spcAft>
                <a:spcPts val="0"/>
              </a:spcAft>
              <a:buNone/>
            </a:pPr>
            <a:r>
              <a:rPr lang="it-IT">
                <a:solidFill>
                  <a:schemeClr val="dk1"/>
                </a:solidFill>
                <a:latin typeface="Calibri"/>
                <a:ea typeface="Calibri"/>
                <a:cs typeface="Calibri"/>
                <a:sym typeface="Calibri"/>
              </a:rPr>
              <a:t>Negli ultimi anni è stata introdotta l’intelligenza artificiale il cui uso è ora accessibile anche fra i nostri ragazzi. Dai dati raccolti il 48% dichiara di utilizzarla sempre o spesso.</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p:txBody>
      </p:sp>
      <p:sp>
        <p:nvSpPr>
          <p:cNvPr id="409" name="Google Shape;409;g2e7d9740709_2_425"/>
          <p:cNvSpPr/>
          <p:nvPr/>
        </p:nvSpPr>
        <p:spPr>
          <a:xfrm>
            <a:off x="873650" y="650650"/>
            <a:ext cx="10411500" cy="519000"/>
          </a:xfrm>
          <a:prstGeom prst="rect">
            <a:avLst/>
          </a:prstGeom>
          <a:noFill/>
          <a:ln>
            <a:noFill/>
          </a:ln>
        </p:spPr>
        <p:txBody>
          <a:bodyPr anchorCtr="0" anchor="t" bIns="43625" lIns="87250" spcFirstLastPara="1" rIns="87250" wrap="square" tIns="43625">
            <a:noAutofit/>
          </a:bodyPr>
          <a:lstStyle/>
          <a:p>
            <a:pPr indent="0" lvl="0" marL="0" marR="0" rtl="0" algn="just">
              <a:lnSpc>
                <a:spcPct val="100000"/>
              </a:lnSpc>
              <a:spcBef>
                <a:spcPts val="0"/>
              </a:spcBef>
              <a:spcAft>
                <a:spcPts val="0"/>
              </a:spcAft>
              <a:buClr>
                <a:srgbClr val="000000"/>
              </a:buClr>
              <a:buSzPts val="2800"/>
              <a:buFont typeface="Arial"/>
              <a:buNone/>
            </a:pPr>
            <a:r>
              <a:rPr b="1" lang="it-IT" sz="2800">
                <a:solidFill>
                  <a:srgbClr val="C00000"/>
                </a:solidFill>
              </a:rPr>
              <a:t>L’INTELLIGENZA ARTIFICIALE</a:t>
            </a:r>
            <a:endParaRPr b="0" i="1" sz="2400" u="none" cap="none" strike="noStrike">
              <a:solidFill>
                <a:srgbClr val="C00000"/>
              </a:solidFill>
              <a:latin typeface="Arial"/>
              <a:ea typeface="Arial"/>
              <a:cs typeface="Arial"/>
              <a:sym typeface="Arial"/>
            </a:endParaRPr>
          </a:p>
        </p:txBody>
      </p:sp>
      <p:sp>
        <p:nvSpPr>
          <p:cNvPr id="410" name="Google Shape;410;g2e7d9740709_2_425"/>
          <p:cNvSpPr/>
          <p:nvPr/>
        </p:nvSpPr>
        <p:spPr>
          <a:xfrm>
            <a:off x="645073" y="2132400"/>
            <a:ext cx="11460600" cy="307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1" lang="it-IT" sz="1400" u="none" cap="none" strike="noStrike">
                <a:solidFill>
                  <a:schemeClr val="dk1"/>
                </a:solidFill>
                <a:latin typeface="Calibri"/>
                <a:ea typeface="Calibri"/>
                <a:cs typeface="Calibri"/>
                <a:sym typeface="Calibri"/>
              </a:rPr>
              <a:t>Hai mai usato qualche dispositivo o applicazione che utilizza l'intelligenza artificiale?</a:t>
            </a:r>
            <a:endParaRPr b="0" i="0" sz="1400" u="none" cap="none" strike="noStrike">
              <a:solidFill>
                <a:srgbClr val="000000"/>
              </a:solidFill>
              <a:latin typeface="Arial"/>
              <a:ea typeface="Arial"/>
              <a:cs typeface="Arial"/>
              <a:sym typeface="Arial"/>
            </a:endParaRPr>
          </a:p>
        </p:txBody>
      </p:sp>
      <p:sp>
        <p:nvSpPr>
          <p:cNvPr id="411" name="Google Shape;411;g2e7d9740709_2_425"/>
          <p:cNvSpPr txBox="1"/>
          <p:nvPr/>
        </p:nvSpPr>
        <p:spPr>
          <a:xfrm>
            <a:off x="7135529" y="3724871"/>
            <a:ext cx="2043000" cy="2925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300"/>
              <a:buFont typeface="Arial"/>
              <a:buNone/>
            </a:pPr>
            <a:r>
              <a:rPr b="1" i="1" lang="it-IT" sz="1300" u="none" cap="none" strike="noStrike">
                <a:solidFill>
                  <a:srgbClr val="000000"/>
                </a:solidFill>
                <a:latin typeface="Calibri"/>
                <a:ea typeface="Calibri"/>
                <a:cs typeface="Calibri"/>
                <a:sym typeface="Calibri"/>
              </a:rPr>
              <a:t>AREA GEOGRAFICA</a:t>
            </a:r>
            <a:endParaRPr b="0" i="0" sz="1400" u="none" cap="none" strike="noStrike">
              <a:solidFill>
                <a:srgbClr val="000000"/>
              </a:solidFill>
              <a:latin typeface="Arial"/>
              <a:ea typeface="Arial"/>
              <a:cs typeface="Arial"/>
              <a:sym typeface="Arial"/>
            </a:endParaRPr>
          </a:p>
        </p:txBody>
      </p:sp>
      <p:graphicFrame>
        <p:nvGraphicFramePr>
          <p:cNvPr id="412" name="Google Shape;412;g2e7d9740709_2_425"/>
          <p:cNvGraphicFramePr/>
          <p:nvPr/>
        </p:nvGraphicFramePr>
        <p:xfrm>
          <a:off x="5171817" y="4075865"/>
          <a:ext cx="3000000" cy="3000000"/>
        </p:xfrm>
        <a:graphic>
          <a:graphicData uri="http://schemas.openxmlformats.org/drawingml/2006/table">
            <a:tbl>
              <a:tblPr bandRow="1" firstRow="1">
                <a:noFill/>
                <a:tableStyleId>{421489F8-FDF9-494C-ADCF-7A4C8D705229}</a:tableStyleId>
              </a:tblPr>
              <a:tblGrid>
                <a:gridCol w="1524700"/>
                <a:gridCol w="841650"/>
                <a:gridCol w="1640350"/>
                <a:gridCol w="1640350"/>
              </a:tblGrid>
              <a:tr h="183525">
                <a:tc>
                  <a:txBody>
                    <a:bodyPr/>
                    <a:lstStyle/>
                    <a:p>
                      <a:pPr indent="0" lvl="0" marL="0" marR="0" rtl="0" algn="ctr">
                        <a:lnSpc>
                          <a:spcPct val="100000"/>
                        </a:lnSpc>
                        <a:spcBef>
                          <a:spcPts val="0"/>
                        </a:spcBef>
                        <a:spcAft>
                          <a:spcPts val="0"/>
                        </a:spcAft>
                        <a:buClr>
                          <a:srgbClr val="000000"/>
                        </a:buClr>
                        <a:buSzPts val="1200"/>
                        <a:buFont typeface="Arial"/>
                        <a:buNone/>
                      </a:pPr>
                      <a:r>
                        <a:t/>
                      </a:r>
                      <a:endParaRPr b="1" sz="1200" u="none" cap="none" strike="noStrike">
                        <a:solidFill>
                          <a:schemeClr val="dk1"/>
                        </a:solidFill>
                        <a:latin typeface="Arial"/>
                        <a:ea typeface="Arial"/>
                        <a:cs typeface="Arial"/>
                        <a:sym typeface="Arial"/>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NORD</a:t>
                      </a:r>
                      <a:endParaRPr b="1" i="1" sz="1300" u="none" cap="none" strike="noStrike">
                        <a:solidFill>
                          <a:schemeClr val="lt1"/>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CENTRO</a:t>
                      </a:r>
                      <a:endParaRPr b="1" i="1" sz="1300" u="none" cap="none" strike="noStrike">
                        <a:solidFill>
                          <a:schemeClr val="lt1"/>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SUD E ISOLE</a:t>
                      </a:r>
                      <a:endParaRPr b="1" i="1" sz="1300" u="none" cap="none" strike="noStrike">
                        <a:solidFill>
                          <a:schemeClr val="lt1"/>
                        </a:solidFill>
                        <a:latin typeface="Calibri"/>
                        <a:ea typeface="Calibri"/>
                        <a:cs typeface="Calibri"/>
                        <a:sym typeface="Calibri"/>
                      </a:endParaRPr>
                    </a:p>
                  </a:txBody>
                  <a:tcPr marT="9525" marB="0" marR="9525" marL="9525" anchor="ctr"/>
                </a:tc>
              </a:tr>
              <a:tr h="242475">
                <a:tc gridSpan="4">
                  <a:txBody>
                    <a:bodyPr/>
                    <a:lstStyle/>
                    <a:p>
                      <a:pPr indent="0" lvl="0" marL="0" marR="0" rtl="0" algn="ctr">
                        <a:lnSpc>
                          <a:spcPct val="100000"/>
                        </a:lnSpc>
                        <a:spcBef>
                          <a:spcPts val="0"/>
                        </a:spcBef>
                        <a:spcAft>
                          <a:spcPts val="0"/>
                        </a:spcAft>
                        <a:buClr>
                          <a:srgbClr val="000000"/>
                        </a:buClr>
                        <a:buSzPts val="1200"/>
                        <a:buFont typeface="Arial"/>
                        <a:buNone/>
                      </a:pPr>
                      <a:r>
                        <a:rPr i="1" lang="it-IT" sz="1200" u="none" cap="none" strike="noStrike"/>
                        <a:t>Hai mai usato qualche dispositivo o applicazione che utilizza l'intelligenza artificiale?</a:t>
                      </a:r>
                      <a:endParaRPr sz="1400" u="none" cap="none" strike="noStrike"/>
                    </a:p>
                  </a:txBody>
                  <a:tcPr marT="9525" marB="0" marR="9525" marL="9525" anchor="ctr"/>
                </a:tc>
                <a:tc hMerge="1"/>
                <a:tc hMerge="1"/>
                <a:tc hMerge="1"/>
              </a:tr>
              <a:tr h="242475">
                <a:tc>
                  <a:txBody>
                    <a:bodyPr/>
                    <a:lstStyle/>
                    <a:p>
                      <a:pPr indent="0" lvl="0" marL="0" marR="0" rtl="0" algn="r">
                        <a:lnSpc>
                          <a:spcPct val="100000"/>
                        </a:lnSpc>
                        <a:spcBef>
                          <a:spcPts val="0"/>
                        </a:spcBef>
                        <a:spcAft>
                          <a:spcPts val="0"/>
                        </a:spcAft>
                        <a:buClr>
                          <a:srgbClr val="000000"/>
                        </a:buClr>
                        <a:buSzPts val="1200"/>
                        <a:buFont typeface="Arial"/>
                        <a:buNone/>
                      </a:pPr>
                      <a:r>
                        <a:rPr b="1" lang="it-IT" sz="1200" u="none" cap="none" strike="noStrike">
                          <a:solidFill>
                            <a:srgbClr val="000000"/>
                          </a:solidFill>
                        </a:rPr>
                        <a:t>%Sempre+%Spesso </a:t>
                      </a:r>
                      <a:endParaRPr b="1" i="0" sz="1200" u="none" cap="none" strike="noStrike">
                        <a:solidFill>
                          <a:srgbClr val="000000"/>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0" lang="it-IT" sz="1200" u="none" cap="none" strike="noStrike">
                          <a:solidFill>
                            <a:srgbClr val="000000"/>
                          </a:solidFill>
                          <a:latin typeface="Calibri"/>
                          <a:ea typeface="Calibri"/>
                          <a:cs typeface="Calibri"/>
                          <a:sym typeface="Calibri"/>
                        </a:rPr>
                        <a:t>60%</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0" lang="it-IT" sz="1200" u="none" cap="none" strike="noStrike">
                          <a:solidFill>
                            <a:srgbClr val="000000"/>
                          </a:solidFill>
                          <a:latin typeface="Calibri"/>
                          <a:ea typeface="Calibri"/>
                          <a:cs typeface="Calibri"/>
                          <a:sym typeface="Calibri"/>
                        </a:rPr>
                        <a:t>40%</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0" lang="it-IT" sz="1200" u="none" cap="none" strike="noStrike">
                          <a:solidFill>
                            <a:srgbClr val="000000"/>
                          </a:solidFill>
                          <a:latin typeface="Calibri"/>
                          <a:ea typeface="Calibri"/>
                          <a:cs typeface="Calibri"/>
                          <a:sym typeface="Calibri"/>
                        </a:rPr>
                        <a:t>42%</a:t>
                      </a:r>
                      <a:endParaRPr sz="1400" u="none" cap="none" strike="noStrike"/>
                    </a:p>
                  </a:txBody>
                  <a:tcPr marT="9525" marB="0" marR="9525" marL="9525" anchor="ctr"/>
                </a:tc>
              </a:tr>
              <a:tr h="242475">
                <a:tc>
                  <a:txBody>
                    <a:bodyPr/>
                    <a:lstStyle/>
                    <a:p>
                      <a:pPr indent="0" lvl="0" marL="0" marR="0" rtl="0" algn="r">
                        <a:lnSpc>
                          <a:spcPct val="100000"/>
                        </a:lnSpc>
                        <a:spcBef>
                          <a:spcPts val="0"/>
                        </a:spcBef>
                        <a:spcAft>
                          <a:spcPts val="0"/>
                        </a:spcAft>
                        <a:buClr>
                          <a:srgbClr val="000000"/>
                        </a:buClr>
                        <a:buSzPts val="1200"/>
                        <a:buFont typeface="Arial"/>
                        <a:buNone/>
                      </a:pPr>
                      <a:r>
                        <a:rPr b="1" lang="it-IT" sz="1200" u="none" cap="none" strike="noStrike">
                          <a:solidFill>
                            <a:srgbClr val="000000"/>
                          </a:solidFill>
                        </a:rPr>
                        <a:t>%Raramente+%Mai</a:t>
                      </a:r>
                      <a:endParaRPr b="1" i="0" sz="1200" u="none" cap="none" strike="noStrike">
                        <a:solidFill>
                          <a:srgbClr val="000000"/>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0" lang="it-IT" sz="1200" u="none" cap="none" strike="noStrike">
                          <a:solidFill>
                            <a:srgbClr val="000000"/>
                          </a:solidFill>
                          <a:latin typeface="Calibri"/>
                          <a:ea typeface="Calibri"/>
                          <a:cs typeface="Calibri"/>
                          <a:sym typeface="Calibri"/>
                        </a:rPr>
                        <a:t>40%</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0" lang="it-IT" sz="1200" u="none" cap="none" strike="noStrike">
                          <a:solidFill>
                            <a:srgbClr val="000000"/>
                          </a:solidFill>
                          <a:latin typeface="Calibri"/>
                          <a:ea typeface="Calibri"/>
                          <a:cs typeface="Calibri"/>
                          <a:sym typeface="Calibri"/>
                        </a:rPr>
                        <a:t>60%</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0" lang="it-IT" sz="1200" u="none" cap="none" strike="noStrike">
                          <a:solidFill>
                            <a:srgbClr val="000000"/>
                          </a:solidFill>
                          <a:latin typeface="Calibri"/>
                          <a:ea typeface="Calibri"/>
                          <a:cs typeface="Calibri"/>
                          <a:sym typeface="Calibri"/>
                        </a:rPr>
                        <a:t>58%</a:t>
                      </a:r>
                      <a:endParaRPr sz="1400" u="none" cap="none" strike="noStrike"/>
                    </a:p>
                  </a:txBody>
                  <a:tcPr marT="9525" marB="0" marR="9525" marL="9525" anchor="ctr"/>
                </a:tc>
              </a:tr>
            </a:tbl>
          </a:graphicData>
        </a:graphic>
      </p:graphicFrame>
      <p:pic>
        <p:nvPicPr>
          <p:cNvPr id="413" name="Google Shape;413;g2e7d9740709_2_425"/>
          <p:cNvPicPr preferRelativeResize="0"/>
          <p:nvPr/>
        </p:nvPicPr>
        <p:blipFill rotWithShape="1">
          <a:blip r:embed="rId5">
            <a:alphaModFix/>
          </a:blip>
          <a:srcRect b="0" l="0" r="0" t="0"/>
          <a:stretch/>
        </p:blipFill>
        <p:spPr>
          <a:xfrm>
            <a:off x="205882" y="2440209"/>
            <a:ext cx="5241300" cy="3398700"/>
          </a:xfrm>
          <a:prstGeom prst="rect">
            <a:avLst/>
          </a:prstGeom>
          <a:noFill/>
          <a:ln>
            <a:noFill/>
          </a:ln>
        </p:spPr>
      </p:pic>
      <p:sp>
        <p:nvSpPr>
          <p:cNvPr id="414" name="Google Shape;414;g2e7d9740709_2_425"/>
          <p:cNvSpPr/>
          <p:nvPr/>
        </p:nvSpPr>
        <p:spPr>
          <a:xfrm>
            <a:off x="3724504" y="2679457"/>
            <a:ext cx="2491800" cy="690600"/>
          </a:xfrm>
          <a:prstGeom prst="round2DiagRect">
            <a:avLst>
              <a:gd fmla="val 43496" name="adj1"/>
              <a:gd fmla="val 0" name="adj2"/>
            </a:avLst>
          </a:prstGeom>
          <a:solidFill>
            <a:schemeClr val="lt1"/>
          </a:solid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1" i="0" lang="it-IT" sz="1600" u="none" cap="none" strike="noStrike">
                <a:solidFill>
                  <a:schemeClr val="dk1"/>
                </a:solidFill>
                <a:latin typeface="Calibri"/>
                <a:ea typeface="Calibri"/>
                <a:cs typeface="Calibri"/>
                <a:sym typeface="Calibri"/>
              </a:rPr>
              <a:t>%SEMPRE+ % SPESSO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rPr b="1" i="0" lang="it-IT" sz="1600" u="none" cap="none" strike="noStrike">
                <a:solidFill>
                  <a:schemeClr val="dk1"/>
                </a:solidFill>
                <a:latin typeface="Calibri"/>
                <a:ea typeface="Calibri"/>
                <a:cs typeface="Calibri"/>
                <a:sym typeface="Calibri"/>
              </a:rPr>
              <a:t>48%</a:t>
            </a:r>
            <a:endParaRPr b="1" i="1" sz="1600" u="sng" cap="none" strike="noStrike">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9" name="Shape 419"/>
        <p:cNvGrpSpPr/>
        <p:nvPr/>
      </p:nvGrpSpPr>
      <p:grpSpPr>
        <a:xfrm>
          <a:off x="0" y="0"/>
          <a:ext cx="0" cy="0"/>
          <a:chOff x="0" y="0"/>
          <a:chExt cx="0" cy="0"/>
        </a:xfrm>
      </p:grpSpPr>
      <p:sp>
        <p:nvSpPr>
          <p:cNvPr id="420" name="Google Shape;420;g2e7d9740709_2_447"/>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descr="Immagine che contiene freccia&#10;&#10;Descrizione generata automaticamente" id="421" name="Google Shape;421;g2e7d9740709_2_447"/>
          <p:cNvPicPr preferRelativeResize="0"/>
          <p:nvPr>
            <p:ph idx="1" type="body"/>
          </p:nvPr>
        </p:nvPicPr>
        <p:blipFill rotWithShape="1">
          <a:blip r:embed="rId3">
            <a:alphaModFix/>
          </a:blip>
          <a:srcRect b="0" l="0" r="0" t="0"/>
          <a:stretch/>
        </p:blipFill>
        <p:spPr>
          <a:xfrm>
            <a:off x="0" y="-8"/>
            <a:ext cx="12192000" cy="6858000"/>
          </a:xfrm>
          <a:prstGeom prst="rect">
            <a:avLst/>
          </a:prstGeom>
          <a:noFill/>
          <a:ln>
            <a:noFill/>
          </a:ln>
        </p:spPr>
      </p:pic>
      <p:sp>
        <p:nvSpPr>
          <p:cNvPr id="422" name="Google Shape;422;g2e7d9740709_2_447"/>
          <p:cNvSpPr txBox="1"/>
          <p:nvPr/>
        </p:nvSpPr>
        <p:spPr>
          <a:xfrm>
            <a:off x="191613" y="980093"/>
            <a:ext cx="11366700" cy="4897800"/>
          </a:xfrm>
          <a:prstGeom prst="rect">
            <a:avLst/>
          </a:prstGeom>
          <a:noFill/>
          <a:ln>
            <a:noFill/>
          </a:ln>
        </p:spPr>
        <p:txBody>
          <a:bodyPr anchorCtr="0" anchor="t" bIns="41975" lIns="83975" spcFirstLastPara="1" rIns="83975" wrap="square" tIns="41975">
            <a:noAutofit/>
          </a:bodyPr>
          <a:lstStyle/>
          <a:p>
            <a:pPr indent="0" lvl="0" marL="0" marR="0" rtl="0" algn="just">
              <a:lnSpc>
                <a:spcPct val="100000"/>
              </a:lnSpc>
              <a:spcBef>
                <a:spcPts val="0"/>
              </a:spcBef>
              <a:spcAft>
                <a:spcPts val="0"/>
              </a:spcAft>
              <a:buClr>
                <a:schemeClr val="dk1"/>
              </a:buClr>
              <a:buSzPts val="1600"/>
              <a:buFont typeface="Calibri"/>
              <a:buNone/>
            </a:pPr>
            <a:r>
              <a:t/>
            </a:r>
            <a:endParaRPr b="0" i="0" sz="1600" u="none" cap="none" strike="noStrike">
              <a:solidFill>
                <a:srgbClr val="000000"/>
              </a:solidFill>
              <a:latin typeface="Arial"/>
              <a:ea typeface="Arial"/>
              <a:cs typeface="Arial"/>
              <a:sym typeface="Arial"/>
            </a:endParaRPr>
          </a:p>
        </p:txBody>
      </p:sp>
      <p:pic>
        <p:nvPicPr>
          <p:cNvPr id="423" name="Google Shape;423;g2e7d9740709_2_447"/>
          <p:cNvPicPr preferRelativeResize="0"/>
          <p:nvPr/>
        </p:nvPicPr>
        <p:blipFill rotWithShape="1">
          <a:blip r:embed="rId4">
            <a:alphaModFix/>
          </a:blip>
          <a:srcRect b="0" l="0" r="0" t="0"/>
          <a:stretch/>
        </p:blipFill>
        <p:spPr>
          <a:xfrm>
            <a:off x="1642637" y="6171650"/>
            <a:ext cx="1663486" cy="369300"/>
          </a:xfrm>
          <a:prstGeom prst="rect">
            <a:avLst/>
          </a:prstGeom>
          <a:noFill/>
          <a:ln>
            <a:noFill/>
          </a:ln>
        </p:spPr>
      </p:pic>
      <p:sp>
        <p:nvSpPr>
          <p:cNvPr id="424" name="Google Shape;424;g2e7d9740709_2_447"/>
          <p:cNvSpPr txBox="1"/>
          <p:nvPr/>
        </p:nvSpPr>
        <p:spPr>
          <a:xfrm>
            <a:off x="645075" y="1248750"/>
            <a:ext cx="9700800" cy="1481700"/>
          </a:xfrm>
          <a:prstGeom prst="rect">
            <a:avLst/>
          </a:prstGeom>
          <a:noFill/>
          <a:ln>
            <a:noFill/>
          </a:ln>
        </p:spPr>
        <p:txBody>
          <a:bodyPr anchorCtr="0" anchor="t" bIns="91425" lIns="91425" spcFirstLastPara="1" rIns="91425" wrap="square" tIns="91425">
            <a:spAutoFit/>
          </a:bodyPr>
          <a:lstStyle/>
          <a:p>
            <a:pPr indent="0" lvl="0" marL="0" rtl="0" algn="just">
              <a:lnSpc>
                <a:spcPct val="125454"/>
              </a:lnSpc>
              <a:spcBef>
                <a:spcPts val="0"/>
              </a:spcBef>
              <a:spcAft>
                <a:spcPts val="0"/>
              </a:spcAft>
              <a:buNone/>
            </a:pPr>
            <a:r>
              <a:rPr lang="it-IT">
                <a:solidFill>
                  <a:schemeClr val="dk1"/>
                </a:solidFill>
                <a:latin typeface="Calibri"/>
                <a:ea typeface="Calibri"/>
                <a:cs typeface="Calibri"/>
                <a:sym typeface="Calibri"/>
              </a:rPr>
              <a:t>Questi strumenti vengono usati abitualmente come aiuto negli studi e nei compiti dal 38% degli studenti, anche se quasi 1 su 4 (23%) ammette poi di essersi trovato in situazioni in cui l’intelligenza artificiale ha fornito informazioni errate o inesatte. </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p:txBody>
      </p:sp>
      <p:sp>
        <p:nvSpPr>
          <p:cNvPr id="425" name="Google Shape;425;g2e7d9740709_2_447"/>
          <p:cNvSpPr/>
          <p:nvPr/>
        </p:nvSpPr>
        <p:spPr>
          <a:xfrm>
            <a:off x="873650" y="650650"/>
            <a:ext cx="10411500" cy="519000"/>
          </a:xfrm>
          <a:prstGeom prst="rect">
            <a:avLst/>
          </a:prstGeom>
          <a:noFill/>
          <a:ln>
            <a:noFill/>
          </a:ln>
        </p:spPr>
        <p:txBody>
          <a:bodyPr anchorCtr="0" anchor="t" bIns="43625" lIns="87250" spcFirstLastPara="1" rIns="87250" wrap="square" tIns="43625">
            <a:noAutofit/>
          </a:bodyPr>
          <a:lstStyle/>
          <a:p>
            <a:pPr indent="0" lvl="0" marL="0" marR="0" rtl="0" algn="just">
              <a:lnSpc>
                <a:spcPct val="100000"/>
              </a:lnSpc>
              <a:spcBef>
                <a:spcPts val="0"/>
              </a:spcBef>
              <a:spcAft>
                <a:spcPts val="0"/>
              </a:spcAft>
              <a:buClr>
                <a:srgbClr val="000000"/>
              </a:buClr>
              <a:buSzPts val="2800"/>
              <a:buFont typeface="Arial"/>
              <a:buNone/>
            </a:pPr>
            <a:r>
              <a:rPr b="1" lang="it-IT" sz="2800">
                <a:solidFill>
                  <a:srgbClr val="C00000"/>
                </a:solidFill>
              </a:rPr>
              <a:t>L’INTELLIGENZA ARTIFICIALE</a:t>
            </a:r>
            <a:endParaRPr b="0" i="1" sz="2400" u="none" cap="none" strike="noStrike">
              <a:solidFill>
                <a:srgbClr val="C00000"/>
              </a:solidFill>
              <a:latin typeface="Arial"/>
              <a:ea typeface="Arial"/>
              <a:cs typeface="Arial"/>
              <a:sym typeface="Arial"/>
            </a:endParaRPr>
          </a:p>
        </p:txBody>
      </p:sp>
      <p:sp>
        <p:nvSpPr>
          <p:cNvPr id="426" name="Google Shape;426;g2e7d9740709_2_447"/>
          <p:cNvSpPr/>
          <p:nvPr/>
        </p:nvSpPr>
        <p:spPr>
          <a:xfrm>
            <a:off x="685798" y="2027475"/>
            <a:ext cx="11460600" cy="307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1" lang="it-IT" sz="1400" u="none" cap="none" strike="noStrike">
                <a:solidFill>
                  <a:schemeClr val="dk1"/>
                </a:solidFill>
                <a:latin typeface="Calibri"/>
                <a:ea typeface="Calibri"/>
                <a:cs typeface="Calibri"/>
                <a:sym typeface="Calibri"/>
              </a:rPr>
              <a:t>Hai mai utilizzato l'intelligenza artificiale per aiutarti negli studi?</a:t>
            </a:r>
            <a:endParaRPr b="0" i="0" sz="1400" u="none" cap="none" strike="noStrike">
              <a:solidFill>
                <a:srgbClr val="000000"/>
              </a:solidFill>
              <a:latin typeface="Arial"/>
              <a:ea typeface="Arial"/>
              <a:cs typeface="Arial"/>
              <a:sym typeface="Arial"/>
            </a:endParaRPr>
          </a:p>
        </p:txBody>
      </p:sp>
      <p:graphicFrame>
        <p:nvGraphicFramePr>
          <p:cNvPr id="427" name="Google Shape;427;g2e7d9740709_2_447"/>
          <p:cNvGraphicFramePr/>
          <p:nvPr/>
        </p:nvGraphicFramePr>
        <p:xfrm>
          <a:off x="4829292" y="3586390"/>
          <a:ext cx="3000000" cy="3000000"/>
        </p:xfrm>
        <a:graphic>
          <a:graphicData uri="http://schemas.openxmlformats.org/drawingml/2006/table">
            <a:tbl>
              <a:tblPr bandRow="1" firstRow="1">
                <a:noFill/>
                <a:tableStyleId>{421489F8-FDF9-494C-ADCF-7A4C8D705229}</a:tableStyleId>
              </a:tblPr>
              <a:tblGrid>
                <a:gridCol w="1524700"/>
                <a:gridCol w="841650"/>
                <a:gridCol w="1640350"/>
                <a:gridCol w="1640350"/>
              </a:tblGrid>
              <a:tr h="183525">
                <a:tc>
                  <a:txBody>
                    <a:bodyPr/>
                    <a:lstStyle/>
                    <a:p>
                      <a:pPr indent="0" lvl="0" marL="0" marR="0" rtl="0" algn="ctr">
                        <a:lnSpc>
                          <a:spcPct val="100000"/>
                        </a:lnSpc>
                        <a:spcBef>
                          <a:spcPts val="0"/>
                        </a:spcBef>
                        <a:spcAft>
                          <a:spcPts val="0"/>
                        </a:spcAft>
                        <a:buClr>
                          <a:srgbClr val="000000"/>
                        </a:buClr>
                        <a:buSzPts val="1200"/>
                        <a:buFont typeface="Arial"/>
                        <a:buNone/>
                      </a:pPr>
                      <a:r>
                        <a:t/>
                      </a:r>
                      <a:endParaRPr b="1" sz="1200" u="none" cap="none" strike="noStrike">
                        <a:solidFill>
                          <a:schemeClr val="dk1"/>
                        </a:solidFill>
                        <a:latin typeface="Arial"/>
                        <a:ea typeface="Arial"/>
                        <a:cs typeface="Arial"/>
                        <a:sym typeface="Arial"/>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NORD</a:t>
                      </a:r>
                      <a:endParaRPr b="1" i="1" sz="1300" u="none" cap="none" strike="noStrike">
                        <a:solidFill>
                          <a:schemeClr val="lt1"/>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CENTRO</a:t>
                      </a:r>
                      <a:endParaRPr b="1" i="1" sz="1300" u="none" cap="none" strike="noStrike">
                        <a:solidFill>
                          <a:schemeClr val="lt1"/>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SUD E ISOLE</a:t>
                      </a:r>
                      <a:endParaRPr b="1" i="1" sz="1300" u="none" cap="none" strike="noStrike">
                        <a:solidFill>
                          <a:schemeClr val="lt1"/>
                        </a:solidFill>
                        <a:latin typeface="Calibri"/>
                        <a:ea typeface="Calibri"/>
                        <a:cs typeface="Calibri"/>
                        <a:sym typeface="Calibri"/>
                      </a:endParaRPr>
                    </a:p>
                  </a:txBody>
                  <a:tcPr marT="9525" marB="0" marR="9525" marL="9525" anchor="ctr"/>
                </a:tc>
              </a:tr>
              <a:tr h="242475">
                <a:tc gridSpan="4">
                  <a:txBody>
                    <a:bodyPr/>
                    <a:lstStyle/>
                    <a:p>
                      <a:pPr indent="0" lvl="0" marL="0" marR="0" rtl="0" algn="ctr">
                        <a:lnSpc>
                          <a:spcPct val="100000"/>
                        </a:lnSpc>
                        <a:spcBef>
                          <a:spcPts val="0"/>
                        </a:spcBef>
                        <a:spcAft>
                          <a:spcPts val="0"/>
                        </a:spcAft>
                        <a:buClr>
                          <a:srgbClr val="000000"/>
                        </a:buClr>
                        <a:buSzPts val="1200"/>
                        <a:buFont typeface="Arial"/>
                        <a:buNone/>
                      </a:pPr>
                      <a:r>
                        <a:rPr i="1" lang="it-IT" sz="1200" u="none" cap="none" strike="noStrike"/>
                        <a:t>Hai mai utilizzato l'intelligenza artificiale per aiutarti negli studi?</a:t>
                      </a:r>
                      <a:endParaRPr sz="1400" u="none" cap="none" strike="noStrike"/>
                    </a:p>
                  </a:txBody>
                  <a:tcPr marT="9525" marB="0" marR="9525" marL="9525" anchor="ctr"/>
                </a:tc>
                <a:tc hMerge="1"/>
                <a:tc hMerge="1"/>
                <a:tc hMerge="1"/>
              </a:tr>
              <a:tr h="242475">
                <a:tc>
                  <a:txBody>
                    <a:bodyPr/>
                    <a:lstStyle/>
                    <a:p>
                      <a:pPr indent="0" lvl="0" marL="0" marR="0" rtl="0" algn="r">
                        <a:lnSpc>
                          <a:spcPct val="100000"/>
                        </a:lnSpc>
                        <a:spcBef>
                          <a:spcPts val="0"/>
                        </a:spcBef>
                        <a:spcAft>
                          <a:spcPts val="0"/>
                        </a:spcAft>
                        <a:buClr>
                          <a:srgbClr val="000000"/>
                        </a:buClr>
                        <a:buSzPts val="1200"/>
                        <a:buFont typeface="Arial"/>
                        <a:buNone/>
                      </a:pPr>
                      <a:r>
                        <a:rPr b="1" lang="it-IT" sz="1200" u="none" cap="none" strike="noStrike">
                          <a:solidFill>
                            <a:srgbClr val="000000"/>
                          </a:solidFill>
                        </a:rPr>
                        <a:t>%Sempre+%Spesso </a:t>
                      </a:r>
                      <a:endParaRPr b="1" i="0" sz="1200" u="none" cap="none" strike="noStrike">
                        <a:solidFill>
                          <a:srgbClr val="000000"/>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0" lang="it-IT" sz="1200" u="none" cap="none" strike="noStrike">
                          <a:solidFill>
                            <a:srgbClr val="000000"/>
                          </a:solidFill>
                          <a:latin typeface="Calibri"/>
                          <a:ea typeface="Calibri"/>
                          <a:cs typeface="Calibri"/>
                          <a:sym typeface="Calibri"/>
                        </a:rPr>
                        <a:t>44%</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0" lang="it-IT" sz="1200" u="none" cap="none" strike="noStrike">
                          <a:solidFill>
                            <a:srgbClr val="000000"/>
                          </a:solidFill>
                          <a:latin typeface="Calibri"/>
                          <a:ea typeface="Calibri"/>
                          <a:cs typeface="Calibri"/>
                          <a:sym typeface="Calibri"/>
                        </a:rPr>
                        <a:t>30%</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0" lang="it-IT" sz="1200" u="none" cap="none" strike="noStrike">
                          <a:solidFill>
                            <a:srgbClr val="000000"/>
                          </a:solidFill>
                          <a:latin typeface="Calibri"/>
                          <a:ea typeface="Calibri"/>
                          <a:cs typeface="Calibri"/>
                          <a:sym typeface="Calibri"/>
                        </a:rPr>
                        <a:t>35%</a:t>
                      </a:r>
                      <a:endParaRPr sz="1400" u="none" cap="none" strike="noStrike"/>
                    </a:p>
                  </a:txBody>
                  <a:tcPr marT="9525" marB="0" marR="9525" marL="9525" anchor="ctr"/>
                </a:tc>
              </a:tr>
              <a:tr h="242475">
                <a:tc>
                  <a:txBody>
                    <a:bodyPr/>
                    <a:lstStyle/>
                    <a:p>
                      <a:pPr indent="0" lvl="0" marL="0" marR="0" rtl="0" algn="r">
                        <a:lnSpc>
                          <a:spcPct val="100000"/>
                        </a:lnSpc>
                        <a:spcBef>
                          <a:spcPts val="0"/>
                        </a:spcBef>
                        <a:spcAft>
                          <a:spcPts val="0"/>
                        </a:spcAft>
                        <a:buClr>
                          <a:srgbClr val="000000"/>
                        </a:buClr>
                        <a:buSzPts val="1200"/>
                        <a:buFont typeface="Arial"/>
                        <a:buNone/>
                      </a:pPr>
                      <a:r>
                        <a:rPr b="1" lang="it-IT" sz="1200" u="none" cap="none" strike="noStrike">
                          <a:solidFill>
                            <a:srgbClr val="000000"/>
                          </a:solidFill>
                        </a:rPr>
                        <a:t>%Raramente+%Mai</a:t>
                      </a:r>
                      <a:endParaRPr b="1" i="0" sz="1200" u="none" cap="none" strike="noStrike">
                        <a:solidFill>
                          <a:srgbClr val="000000"/>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0" lang="it-IT" sz="1200" u="none" cap="none" strike="noStrike">
                          <a:solidFill>
                            <a:srgbClr val="000000"/>
                          </a:solidFill>
                          <a:latin typeface="Calibri"/>
                          <a:ea typeface="Calibri"/>
                          <a:cs typeface="Calibri"/>
                          <a:sym typeface="Calibri"/>
                        </a:rPr>
                        <a:t>56%</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0" lang="it-IT" sz="1200" u="none" cap="none" strike="noStrike">
                          <a:solidFill>
                            <a:srgbClr val="000000"/>
                          </a:solidFill>
                          <a:latin typeface="Calibri"/>
                          <a:ea typeface="Calibri"/>
                          <a:cs typeface="Calibri"/>
                          <a:sym typeface="Calibri"/>
                        </a:rPr>
                        <a:t>70%</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200"/>
                        <a:buFont typeface="Arial"/>
                        <a:buNone/>
                      </a:pPr>
                      <a:r>
                        <a:rPr b="0" i="0" lang="it-IT" sz="1200" u="none" cap="none" strike="noStrike">
                          <a:solidFill>
                            <a:srgbClr val="000000"/>
                          </a:solidFill>
                          <a:latin typeface="Calibri"/>
                          <a:ea typeface="Calibri"/>
                          <a:cs typeface="Calibri"/>
                          <a:sym typeface="Calibri"/>
                        </a:rPr>
                        <a:t>65%</a:t>
                      </a:r>
                      <a:endParaRPr sz="1400" u="none" cap="none" strike="noStrike"/>
                    </a:p>
                  </a:txBody>
                  <a:tcPr marT="9525" marB="0" marR="9525" marL="9525" anchor="ctr"/>
                </a:tc>
              </a:tr>
            </a:tbl>
          </a:graphicData>
        </a:graphic>
      </p:graphicFrame>
      <p:pic>
        <p:nvPicPr>
          <p:cNvPr id="428" name="Google Shape;428;g2e7d9740709_2_447"/>
          <p:cNvPicPr preferRelativeResize="0"/>
          <p:nvPr/>
        </p:nvPicPr>
        <p:blipFill rotWithShape="1">
          <a:blip r:embed="rId5">
            <a:alphaModFix/>
          </a:blip>
          <a:srcRect b="0" l="0" r="0" t="0"/>
          <a:stretch/>
        </p:blipFill>
        <p:spPr>
          <a:xfrm>
            <a:off x="282082" y="2592609"/>
            <a:ext cx="5241300" cy="33987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3" name="Shape 433"/>
        <p:cNvGrpSpPr/>
        <p:nvPr/>
      </p:nvGrpSpPr>
      <p:grpSpPr>
        <a:xfrm>
          <a:off x="0" y="0"/>
          <a:ext cx="0" cy="0"/>
          <a:chOff x="0" y="0"/>
          <a:chExt cx="0" cy="0"/>
        </a:xfrm>
      </p:grpSpPr>
      <p:sp>
        <p:nvSpPr>
          <p:cNvPr id="434" name="Google Shape;434;g2e7d9740709_0_1102"/>
          <p:cNvSpPr txBox="1"/>
          <p:nvPr/>
        </p:nvSpPr>
        <p:spPr>
          <a:xfrm>
            <a:off x="3900575" y="2109450"/>
            <a:ext cx="5907300" cy="89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it-IT" sz="4200">
                <a:solidFill>
                  <a:srgbClr val="C00000"/>
                </a:solidFill>
                <a:latin typeface="Calibri"/>
                <a:ea typeface="Calibri"/>
                <a:cs typeface="Calibri"/>
                <a:sym typeface="Calibri"/>
              </a:rPr>
              <a:t>Grazie per l’attenzione!</a:t>
            </a:r>
            <a:endParaRPr i="1" sz="4200">
              <a:solidFill>
                <a:srgbClr val="C00000"/>
              </a:solidFill>
              <a:latin typeface="Calibri"/>
              <a:ea typeface="Calibri"/>
              <a:cs typeface="Calibri"/>
              <a:sym typeface="Calibri"/>
            </a:endParaRPr>
          </a:p>
        </p:txBody>
      </p:sp>
      <p:sp>
        <p:nvSpPr>
          <p:cNvPr id="435" name="Google Shape;435;g2e7d9740709_0_1102"/>
          <p:cNvSpPr txBox="1"/>
          <p:nvPr/>
        </p:nvSpPr>
        <p:spPr>
          <a:xfrm>
            <a:off x="3635506" y="3003450"/>
            <a:ext cx="5397600" cy="12006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None/>
            </a:pPr>
            <a:r>
              <a:rPr b="1" lang="it-IT" sz="3600">
                <a:solidFill>
                  <a:srgbClr val="C00000"/>
                </a:solidFill>
                <a:latin typeface="Calibri"/>
                <a:ea typeface="Calibri"/>
                <a:cs typeface="Calibri"/>
                <a:sym typeface="Calibri"/>
              </a:rPr>
              <a:t>Stefano Laurin</a:t>
            </a:r>
            <a:endParaRPr b="1" sz="3600">
              <a:solidFill>
                <a:srgbClr val="C00000"/>
              </a:solidFill>
              <a:latin typeface="Calibri"/>
              <a:ea typeface="Calibri"/>
              <a:cs typeface="Calibri"/>
              <a:sym typeface="Calibri"/>
            </a:endParaRPr>
          </a:p>
          <a:p>
            <a:pPr indent="0" lvl="0" marL="0" rtl="0" algn="ctr">
              <a:spcBef>
                <a:spcPts val="0"/>
              </a:spcBef>
              <a:spcAft>
                <a:spcPts val="0"/>
              </a:spcAft>
              <a:buNone/>
            </a:pPr>
            <a:r>
              <a:rPr b="1" lang="it-IT" sz="3600">
                <a:solidFill>
                  <a:srgbClr val="002060"/>
                </a:solidFill>
                <a:latin typeface="Calibri"/>
                <a:ea typeface="Calibri"/>
                <a:cs typeface="Calibri"/>
                <a:sym typeface="Calibri"/>
              </a:rPr>
              <a:t>Coordinatore Generale</a:t>
            </a:r>
            <a:endParaRPr b="1" sz="3600">
              <a:solidFill>
                <a:srgbClr val="00206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pic>
        <p:nvPicPr>
          <p:cNvPr descr="Immagine che contiene freccia&#10;&#10;Descrizione generata automaticamente" id="187" name="Google Shape;187;g2e7d9740709_2_0"/>
          <p:cNvPicPr preferRelativeResize="0"/>
          <p:nvPr>
            <p:ph idx="1" type="body"/>
          </p:nvPr>
        </p:nvPicPr>
        <p:blipFill rotWithShape="1">
          <a:blip r:embed="rId3">
            <a:alphaModFix/>
          </a:blip>
          <a:srcRect b="0" l="0" r="0" t="0"/>
          <a:stretch/>
        </p:blipFill>
        <p:spPr>
          <a:xfrm>
            <a:off x="0" y="-8"/>
            <a:ext cx="12192000" cy="6858000"/>
          </a:xfrm>
          <a:prstGeom prst="rect">
            <a:avLst/>
          </a:prstGeom>
          <a:noFill/>
          <a:ln>
            <a:noFill/>
          </a:ln>
        </p:spPr>
      </p:pic>
      <p:sp>
        <p:nvSpPr>
          <p:cNvPr id="188" name="Google Shape;188;g2e7d9740709_2_0"/>
          <p:cNvSpPr txBox="1"/>
          <p:nvPr/>
        </p:nvSpPr>
        <p:spPr>
          <a:xfrm>
            <a:off x="1837770" y="1918247"/>
            <a:ext cx="9132000" cy="331800"/>
          </a:xfrm>
          <a:prstGeom prst="rect">
            <a:avLst/>
          </a:prstGeom>
          <a:noFill/>
          <a:ln>
            <a:noFill/>
          </a:ln>
        </p:spPr>
        <p:txBody>
          <a:bodyPr anchorCtr="0" anchor="t" bIns="0" lIns="0" spcFirstLastPara="1" rIns="0" wrap="square" tIns="38925">
            <a:spAutoFit/>
          </a:bodyPr>
          <a:lstStyle/>
          <a:p>
            <a:pPr indent="0" lvl="0" marL="0" marR="1028700" rtl="0" algn="l">
              <a:lnSpc>
                <a:spcPct val="100000"/>
              </a:lnSpc>
              <a:spcBef>
                <a:spcPts val="0"/>
              </a:spcBef>
              <a:spcAft>
                <a:spcPts val="0"/>
              </a:spcAft>
              <a:buNone/>
            </a:pPr>
            <a:r>
              <a:t/>
            </a:r>
            <a:endParaRPr b="1" i="0" sz="1900" u="none" cap="none" strike="noStrike">
              <a:solidFill>
                <a:srgbClr val="FF0000"/>
              </a:solidFill>
              <a:latin typeface="Montserrat"/>
              <a:ea typeface="Montserrat"/>
              <a:cs typeface="Montserrat"/>
              <a:sym typeface="Montserrat"/>
            </a:endParaRPr>
          </a:p>
        </p:txBody>
      </p:sp>
      <p:sp>
        <p:nvSpPr>
          <p:cNvPr id="189" name="Google Shape;189;g2e7d9740709_2_0"/>
          <p:cNvSpPr txBox="1"/>
          <p:nvPr>
            <p:ph idx="12" type="sldNum"/>
          </p:nvPr>
        </p:nvSpPr>
        <p:spPr>
          <a:xfrm>
            <a:off x="11480800" y="8475133"/>
            <a:ext cx="3657600" cy="4869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it-IT"/>
              <a:t>‹#›</a:t>
            </a:fld>
            <a:endParaRPr/>
          </a:p>
        </p:txBody>
      </p:sp>
      <p:grpSp>
        <p:nvGrpSpPr>
          <p:cNvPr id="190" name="Google Shape;190;g2e7d9740709_2_0"/>
          <p:cNvGrpSpPr/>
          <p:nvPr/>
        </p:nvGrpSpPr>
        <p:grpSpPr>
          <a:xfrm>
            <a:off x="7149477" y="2383988"/>
            <a:ext cx="1431643" cy="852734"/>
            <a:chOff x="8197855" y="2238711"/>
            <a:chExt cx="1809000" cy="1008914"/>
          </a:xfrm>
        </p:grpSpPr>
        <p:sp>
          <p:nvSpPr>
            <p:cNvPr id="191" name="Google Shape;191;g2e7d9740709_2_0"/>
            <p:cNvSpPr txBox="1"/>
            <p:nvPr/>
          </p:nvSpPr>
          <p:spPr>
            <a:xfrm>
              <a:off x="8197855" y="2990171"/>
              <a:ext cx="1809000" cy="236700"/>
            </a:xfrm>
            <a:prstGeom prst="rect">
              <a:avLst/>
            </a:prstGeom>
            <a:noFill/>
            <a:ln>
              <a:noFill/>
            </a:ln>
          </p:spPr>
          <p:txBody>
            <a:bodyPr anchorCtr="0" anchor="ctr" bIns="0" lIns="0" spcFirstLastPara="1" rIns="0" wrap="square" tIns="0">
              <a:spAutoFit/>
            </a:bodyPr>
            <a:lstStyle/>
            <a:p>
              <a:pPr indent="0" lvl="0" marL="0" marR="0" rtl="0" algn="l">
                <a:lnSpc>
                  <a:spcPct val="100000"/>
                </a:lnSpc>
                <a:spcBef>
                  <a:spcPts val="0"/>
                </a:spcBef>
                <a:spcAft>
                  <a:spcPts val="0"/>
                </a:spcAft>
                <a:buClr>
                  <a:srgbClr val="000000"/>
                </a:buClr>
                <a:buSzPts val="1300"/>
                <a:buFont typeface="Arial"/>
                <a:buNone/>
              </a:pPr>
              <a:r>
                <a:rPr b="1" i="0" lang="it-IT" sz="1300" u="none" cap="none" strike="noStrike">
                  <a:solidFill>
                    <a:schemeClr val="dk1"/>
                  </a:solidFill>
                  <a:latin typeface="Arial"/>
                  <a:ea typeface="Arial"/>
                  <a:cs typeface="Arial"/>
                  <a:sym typeface="Arial"/>
                </a:rPr>
                <a:t>Minori di 15 anni</a:t>
              </a:r>
              <a:endParaRPr b="0" i="0" sz="1300" u="none" cap="none" strike="noStrike">
                <a:solidFill>
                  <a:schemeClr val="dk1"/>
                </a:solidFill>
                <a:latin typeface="Arial"/>
                <a:ea typeface="Arial"/>
                <a:cs typeface="Arial"/>
                <a:sym typeface="Arial"/>
              </a:endParaRPr>
            </a:p>
          </p:txBody>
        </p:sp>
        <p:cxnSp>
          <p:nvCxnSpPr>
            <p:cNvPr id="192" name="Google Shape;192;g2e7d9740709_2_0"/>
            <p:cNvCxnSpPr/>
            <p:nvPr/>
          </p:nvCxnSpPr>
          <p:spPr>
            <a:xfrm>
              <a:off x="8246431" y="3247625"/>
              <a:ext cx="1440000" cy="0"/>
            </a:xfrm>
            <a:prstGeom prst="straightConnector1">
              <a:avLst/>
            </a:prstGeom>
            <a:noFill/>
            <a:ln cap="flat" cmpd="sng" w="28575">
              <a:solidFill>
                <a:srgbClr val="C00000"/>
              </a:solidFill>
              <a:prstDash val="solid"/>
              <a:miter lim="800000"/>
              <a:headEnd len="sm" w="sm" type="none"/>
              <a:tailEnd len="sm" w="sm" type="none"/>
            </a:ln>
          </p:spPr>
        </p:cxnSp>
        <p:pic>
          <p:nvPicPr>
            <p:cNvPr id="193" name="Google Shape;193;g2e7d9740709_2_0"/>
            <p:cNvPicPr preferRelativeResize="0"/>
            <p:nvPr/>
          </p:nvPicPr>
          <p:blipFill rotWithShape="1">
            <a:blip r:embed="rId4">
              <a:alphaModFix/>
            </a:blip>
            <a:srcRect b="0" l="0" r="0" t="0"/>
            <a:stretch/>
          </p:blipFill>
          <p:spPr>
            <a:xfrm>
              <a:off x="8573812" y="2238711"/>
              <a:ext cx="648000" cy="648000"/>
            </a:xfrm>
            <a:prstGeom prst="rect">
              <a:avLst/>
            </a:prstGeom>
            <a:noFill/>
            <a:ln>
              <a:noFill/>
            </a:ln>
          </p:spPr>
        </p:pic>
      </p:grpSp>
      <p:grpSp>
        <p:nvGrpSpPr>
          <p:cNvPr id="194" name="Google Shape;194;g2e7d9740709_2_0"/>
          <p:cNvGrpSpPr/>
          <p:nvPr/>
        </p:nvGrpSpPr>
        <p:grpSpPr>
          <a:xfrm>
            <a:off x="8690300" y="2411083"/>
            <a:ext cx="1232273" cy="838637"/>
            <a:chOff x="8835152" y="659815"/>
            <a:chExt cx="1595382" cy="1016776"/>
          </a:xfrm>
        </p:grpSpPr>
        <p:sp>
          <p:nvSpPr>
            <p:cNvPr id="195" name="Google Shape;195;g2e7d9740709_2_0"/>
            <p:cNvSpPr txBox="1"/>
            <p:nvPr/>
          </p:nvSpPr>
          <p:spPr>
            <a:xfrm>
              <a:off x="8937134" y="1414914"/>
              <a:ext cx="1493400" cy="223800"/>
            </a:xfrm>
            <a:prstGeom prst="rect">
              <a:avLst/>
            </a:prstGeom>
            <a:noFill/>
            <a:ln>
              <a:noFill/>
            </a:ln>
          </p:spPr>
          <p:txBody>
            <a:bodyPr anchorCtr="0" anchor="ctr" bIns="0" lIns="0" spcFirstLastPara="1" rIns="0" wrap="square" tIns="0">
              <a:spAutoFit/>
            </a:bodyPr>
            <a:lstStyle/>
            <a:p>
              <a:pPr indent="0" lvl="0" marL="0" marR="0" rtl="0" algn="l">
                <a:lnSpc>
                  <a:spcPct val="100000"/>
                </a:lnSpc>
                <a:spcBef>
                  <a:spcPts val="0"/>
                </a:spcBef>
                <a:spcAft>
                  <a:spcPts val="0"/>
                </a:spcAft>
                <a:buClr>
                  <a:srgbClr val="000000"/>
                </a:buClr>
                <a:buSzPts val="1200"/>
                <a:buFont typeface="Arial"/>
                <a:buNone/>
              </a:pPr>
              <a:r>
                <a:rPr b="1" i="0" lang="it-IT" sz="1200" u="none" cap="none" strike="noStrike">
                  <a:solidFill>
                    <a:schemeClr val="dk1"/>
                  </a:solidFill>
                  <a:latin typeface="Arial"/>
                  <a:ea typeface="Arial"/>
                  <a:cs typeface="Arial"/>
                  <a:sym typeface="Arial"/>
                </a:rPr>
                <a:t>Tra 15-18 anni</a:t>
              </a:r>
              <a:endParaRPr b="0" i="0" sz="1200" u="none" cap="none" strike="noStrike">
                <a:solidFill>
                  <a:schemeClr val="dk1"/>
                </a:solidFill>
                <a:latin typeface="Arial"/>
                <a:ea typeface="Arial"/>
                <a:cs typeface="Arial"/>
                <a:sym typeface="Arial"/>
              </a:endParaRPr>
            </a:p>
          </p:txBody>
        </p:sp>
        <p:cxnSp>
          <p:nvCxnSpPr>
            <p:cNvPr id="196" name="Google Shape;196;g2e7d9740709_2_0"/>
            <p:cNvCxnSpPr/>
            <p:nvPr/>
          </p:nvCxnSpPr>
          <p:spPr>
            <a:xfrm>
              <a:off x="8835152" y="1676591"/>
              <a:ext cx="1476000" cy="0"/>
            </a:xfrm>
            <a:prstGeom prst="straightConnector1">
              <a:avLst/>
            </a:prstGeom>
            <a:noFill/>
            <a:ln cap="flat" cmpd="sng" w="28575">
              <a:solidFill>
                <a:srgbClr val="FFC000"/>
              </a:solidFill>
              <a:prstDash val="solid"/>
              <a:miter lim="800000"/>
              <a:headEnd len="sm" w="sm" type="none"/>
              <a:tailEnd len="sm" w="sm" type="none"/>
            </a:ln>
          </p:spPr>
        </p:cxnSp>
        <p:pic>
          <p:nvPicPr>
            <p:cNvPr id="197" name="Google Shape;197;g2e7d9740709_2_0"/>
            <p:cNvPicPr preferRelativeResize="0"/>
            <p:nvPr/>
          </p:nvPicPr>
          <p:blipFill rotWithShape="1">
            <a:blip r:embed="rId5">
              <a:alphaModFix/>
            </a:blip>
            <a:srcRect b="0" l="0" r="0" t="0"/>
            <a:stretch/>
          </p:blipFill>
          <p:spPr>
            <a:xfrm>
              <a:off x="9188897" y="659815"/>
              <a:ext cx="648000" cy="648000"/>
            </a:xfrm>
            <a:prstGeom prst="rect">
              <a:avLst/>
            </a:prstGeom>
            <a:noFill/>
            <a:ln>
              <a:noFill/>
            </a:ln>
          </p:spPr>
        </p:pic>
      </p:grpSp>
      <p:sp>
        <p:nvSpPr>
          <p:cNvPr id="198" name="Google Shape;198;g2e7d9740709_2_0"/>
          <p:cNvSpPr txBox="1"/>
          <p:nvPr/>
        </p:nvSpPr>
        <p:spPr>
          <a:xfrm>
            <a:off x="7398577" y="1894285"/>
            <a:ext cx="21948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it-IT" sz="1800" u="none" cap="none" strike="noStrike">
                <a:solidFill>
                  <a:schemeClr val="dk1"/>
                </a:solidFill>
                <a:latin typeface="Calibri"/>
                <a:ea typeface="Calibri"/>
                <a:cs typeface="Calibri"/>
                <a:sym typeface="Calibri"/>
              </a:rPr>
              <a:t>CLASSE DI ETA’</a:t>
            </a:r>
            <a:endParaRPr b="0" i="0" sz="1400" u="none" cap="none" strike="noStrike">
              <a:solidFill>
                <a:srgbClr val="000000"/>
              </a:solidFill>
              <a:latin typeface="Arial"/>
              <a:ea typeface="Arial"/>
              <a:cs typeface="Arial"/>
              <a:sym typeface="Arial"/>
            </a:endParaRPr>
          </a:p>
        </p:txBody>
      </p:sp>
      <p:sp>
        <p:nvSpPr>
          <p:cNvPr id="199" name="Google Shape;199;g2e7d9740709_2_0"/>
          <p:cNvSpPr txBox="1"/>
          <p:nvPr/>
        </p:nvSpPr>
        <p:spPr>
          <a:xfrm>
            <a:off x="7384640" y="3336535"/>
            <a:ext cx="808500" cy="461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1" i="0" lang="it-IT" sz="2400" u="none" cap="none" strike="noStrike">
                <a:solidFill>
                  <a:schemeClr val="dk1"/>
                </a:solidFill>
                <a:latin typeface="Calibri"/>
                <a:ea typeface="Calibri"/>
                <a:cs typeface="Calibri"/>
                <a:sym typeface="Calibri"/>
              </a:rPr>
              <a:t>57%</a:t>
            </a:r>
            <a:endParaRPr b="0" i="0" sz="1400" u="none" cap="none" strike="noStrike">
              <a:solidFill>
                <a:srgbClr val="000000"/>
              </a:solidFill>
              <a:latin typeface="Arial"/>
              <a:ea typeface="Arial"/>
              <a:cs typeface="Arial"/>
              <a:sym typeface="Arial"/>
            </a:endParaRPr>
          </a:p>
        </p:txBody>
      </p:sp>
      <p:sp>
        <p:nvSpPr>
          <p:cNvPr id="200" name="Google Shape;200;g2e7d9740709_2_0"/>
          <p:cNvSpPr txBox="1"/>
          <p:nvPr/>
        </p:nvSpPr>
        <p:spPr>
          <a:xfrm>
            <a:off x="8855787" y="3291576"/>
            <a:ext cx="808500" cy="461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1" i="0" lang="it-IT" sz="2400" u="none" cap="none" strike="noStrike">
                <a:solidFill>
                  <a:schemeClr val="dk1"/>
                </a:solidFill>
                <a:latin typeface="Calibri"/>
                <a:ea typeface="Calibri"/>
                <a:cs typeface="Calibri"/>
                <a:sym typeface="Calibri"/>
              </a:rPr>
              <a:t>4</a:t>
            </a:r>
            <a:r>
              <a:rPr b="1" lang="it-IT" sz="2400">
                <a:solidFill>
                  <a:schemeClr val="dk1"/>
                </a:solidFill>
                <a:latin typeface="Calibri"/>
                <a:ea typeface="Calibri"/>
                <a:cs typeface="Calibri"/>
                <a:sym typeface="Calibri"/>
              </a:rPr>
              <a:t>3</a:t>
            </a:r>
            <a:r>
              <a:rPr b="1" i="0" lang="it-IT" sz="2400" u="none" cap="none" strike="noStrike">
                <a:solidFill>
                  <a:schemeClr val="dk1"/>
                </a:solidFill>
                <a:latin typeface="Calibri"/>
                <a:ea typeface="Calibri"/>
                <a:cs typeface="Calibri"/>
                <a:sym typeface="Calibri"/>
              </a:rPr>
              <a:t>%</a:t>
            </a:r>
            <a:endParaRPr b="0" i="0" sz="1400" u="none" cap="none" strike="noStrike">
              <a:solidFill>
                <a:srgbClr val="000000"/>
              </a:solidFill>
              <a:latin typeface="Arial"/>
              <a:ea typeface="Arial"/>
              <a:cs typeface="Arial"/>
              <a:sym typeface="Arial"/>
            </a:endParaRPr>
          </a:p>
        </p:txBody>
      </p:sp>
      <p:sp>
        <p:nvSpPr>
          <p:cNvPr id="201" name="Google Shape;201;g2e7d9740709_2_0"/>
          <p:cNvSpPr txBox="1"/>
          <p:nvPr/>
        </p:nvSpPr>
        <p:spPr>
          <a:xfrm>
            <a:off x="2039599" y="1988818"/>
            <a:ext cx="21948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it-IT" sz="1800" u="none" cap="none" strike="noStrike">
                <a:solidFill>
                  <a:schemeClr val="dk1"/>
                </a:solidFill>
                <a:latin typeface="Calibri"/>
                <a:ea typeface="Calibri"/>
                <a:cs typeface="Calibri"/>
                <a:sym typeface="Calibri"/>
              </a:rPr>
              <a:t>SESSO</a:t>
            </a:r>
            <a:endParaRPr b="0" i="0" sz="1400" u="none" cap="none" strike="noStrike">
              <a:solidFill>
                <a:srgbClr val="000000"/>
              </a:solidFill>
              <a:latin typeface="Arial"/>
              <a:ea typeface="Arial"/>
              <a:cs typeface="Arial"/>
              <a:sym typeface="Arial"/>
            </a:endParaRPr>
          </a:p>
        </p:txBody>
      </p:sp>
      <p:sp>
        <p:nvSpPr>
          <p:cNvPr id="202" name="Google Shape;202;g2e7d9740709_2_0"/>
          <p:cNvSpPr txBox="1"/>
          <p:nvPr/>
        </p:nvSpPr>
        <p:spPr>
          <a:xfrm>
            <a:off x="2070126" y="3389249"/>
            <a:ext cx="808500" cy="461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1" i="0" lang="it-IT" sz="2400" u="none" cap="none" strike="noStrike">
                <a:solidFill>
                  <a:schemeClr val="dk1"/>
                </a:solidFill>
                <a:latin typeface="Calibri"/>
                <a:ea typeface="Calibri"/>
                <a:cs typeface="Calibri"/>
                <a:sym typeface="Calibri"/>
              </a:rPr>
              <a:t>49%</a:t>
            </a:r>
            <a:endParaRPr b="0" i="0" sz="1400" u="none" cap="none" strike="noStrike">
              <a:solidFill>
                <a:srgbClr val="000000"/>
              </a:solidFill>
              <a:latin typeface="Arial"/>
              <a:ea typeface="Arial"/>
              <a:cs typeface="Arial"/>
              <a:sym typeface="Arial"/>
            </a:endParaRPr>
          </a:p>
        </p:txBody>
      </p:sp>
      <p:sp>
        <p:nvSpPr>
          <p:cNvPr id="203" name="Google Shape;203;g2e7d9740709_2_0"/>
          <p:cNvSpPr txBox="1"/>
          <p:nvPr/>
        </p:nvSpPr>
        <p:spPr>
          <a:xfrm>
            <a:off x="3137094" y="3360724"/>
            <a:ext cx="808500" cy="461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1" i="0" lang="it-IT" sz="2400" u="none" cap="none" strike="noStrike">
                <a:solidFill>
                  <a:schemeClr val="dk1"/>
                </a:solidFill>
                <a:latin typeface="Calibri"/>
                <a:ea typeface="Calibri"/>
                <a:cs typeface="Calibri"/>
                <a:sym typeface="Calibri"/>
              </a:rPr>
              <a:t>51%</a:t>
            </a:r>
            <a:endParaRPr b="0" i="0" sz="1400" u="none" cap="none" strike="noStrike">
              <a:solidFill>
                <a:srgbClr val="000000"/>
              </a:solidFill>
              <a:latin typeface="Arial"/>
              <a:ea typeface="Arial"/>
              <a:cs typeface="Arial"/>
              <a:sym typeface="Arial"/>
            </a:endParaRPr>
          </a:p>
        </p:txBody>
      </p:sp>
      <p:sp>
        <p:nvSpPr>
          <p:cNvPr id="204" name="Google Shape;204;g2e7d9740709_2_0"/>
          <p:cNvSpPr txBox="1"/>
          <p:nvPr/>
        </p:nvSpPr>
        <p:spPr>
          <a:xfrm>
            <a:off x="3300241" y="3893260"/>
            <a:ext cx="2194800" cy="6465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it-IT" sz="1800" u="none" cap="none" strike="noStrike">
                <a:solidFill>
                  <a:schemeClr val="dk1"/>
                </a:solidFill>
                <a:latin typeface="Calibri"/>
                <a:ea typeface="Calibri"/>
                <a:cs typeface="Calibri"/>
                <a:sym typeface="Calibri"/>
              </a:rPr>
              <a:t>SCUOLA FREQUENTATA</a:t>
            </a:r>
            <a:endParaRPr b="0" i="0" sz="1400" u="none" cap="none" strike="noStrike">
              <a:solidFill>
                <a:srgbClr val="000000"/>
              </a:solidFill>
              <a:latin typeface="Arial"/>
              <a:ea typeface="Arial"/>
              <a:cs typeface="Arial"/>
              <a:sym typeface="Arial"/>
            </a:endParaRPr>
          </a:p>
        </p:txBody>
      </p:sp>
      <p:sp>
        <p:nvSpPr>
          <p:cNvPr id="205" name="Google Shape;205;g2e7d9740709_2_0"/>
          <p:cNvSpPr txBox="1"/>
          <p:nvPr/>
        </p:nvSpPr>
        <p:spPr>
          <a:xfrm>
            <a:off x="2877459" y="5136486"/>
            <a:ext cx="14109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it-IT" sz="1800" u="none" cap="none" strike="noStrike">
                <a:solidFill>
                  <a:schemeClr val="dk1"/>
                </a:solidFill>
                <a:latin typeface="Calibri"/>
                <a:ea typeface="Calibri"/>
                <a:cs typeface="Calibri"/>
                <a:sym typeface="Calibri"/>
              </a:rPr>
              <a:t>MEDIE</a:t>
            </a:r>
            <a:endParaRPr b="0" i="0" sz="1400" u="none" cap="none" strike="noStrike">
              <a:solidFill>
                <a:srgbClr val="000000"/>
              </a:solidFill>
              <a:latin typeface="Arial"/>
              <a:ea typeface="Arial"/>
              <a:cs typeface="Arial"/>
              <a:sym typeface="Arial"/>
            </a:endParaRPr>
          </a:p>
        </p:txBody>
      </p:sp>
      <p:sp>
        <p:nvSpPr>
          <p:cNvPr id="206" name="Google Shape;206;g2e7d9740709_2_0"/>
          <p:cNvSpPr txBox="1"/>
          <p:nvPr/>
        </p:nvSpPr>
        <p:spPr>
          <a:xfrm>
            <a:off x="3178745" y="5495010"/>
            <a:ext cx="808500" cy="461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1" i="0" lang="it-IT" sz="2400" u="none" cap="none" strike="noStrike">
                <a:solidFill>
                  <a:schemeClr val="dk1"/>
                </a:solidFill>
                <a:latin typeface="Calibri"/>
                <a:ea typeface="Calibri"/>
                <a:cs typeface="Calibri"/>
                <a:sym typeface="Calibri"/>
              </a:rPr>
              <a:t>40%</a:t>
            </a:r>
            <a:endParaRPr b="0" i="0" sz="1400" u="none" cap="none" strike="noStrike">
              <a:solidFill>
                <a:srgbClr val="000000"/>
              </a:solidFill>
              <a:latin typeface="Arial"/>
              <a:ea typeface="Arial"/>
              <a:cs typeface="Arial"/>
              <a:sym typeface="Arial"/>
            </a:endParaRPr>
          </a:p>
        </p:txBody>
      </p:sp>
      <p:pic>
        <p:nvPicPr>
          <p:cNvPr descr="https://image.freepik.com/free-icon/books-stack-of-three_318-45543.png" id="207" name="Google Shape;207;g2e7d9740709_2_0"/>
          <p:cNvPicPr preferRelativeResize="0"/>
          <p:nvPr/>
        </p:nvPicPr>
        <p:blipFill rotWithShape="1">
          <a:blip r:embed="rId6">
            <a:alphaModFix/>
          </a:blip>
          <a:srcRect b="0" l="0" r="0" t="0"/>
          <a:stretch/>
        </p:blipFill>
        <p:spPr>
          <a:xfrm>
            <a:off x="4522222" y="4617318"/>
            <a:ext cx="556842" cy="594639"/>
          </a:xfrm>
          <a:prstGeom prst="rect">
            <a:avLst/>
          </a:prstGeom>
          <a:noFill/>
          <a:ln>
            <a:noFill/>
          </a:ln>
        </p:spPr>
      </p:pic>
      <p:pic>
        <p:nvPicPr>
          <p:cNvPr descr="https://d30y9cdsu7xlg0.cloudfront.net/png/2551-200.png" id="208" name="Google Shape;208;g2e7d9740709_2_0"/>
          <p:cNvPicPr preferRelativeResize="0"/>
          <p:nvPr/>
        </p:nvPicPr>
        <p:blipFill rotWithShape="1">
          <a:blip r:embed="rId7">
            <a:alphaModFix/>
          </a:blip>
          <a:srcRect b="0" l="0" r="0" t="0"/>
          <a:stretch/>
        </p:blipFill>
        <p:spPr>
          <a:xfrm>
            <a:off x="3377084" y="4565474"/>
            <a:ext cx="556841" cy="594639"/>
          </a:xfrm>
          <a:prstGeom prst="rect">
            <a:avLst/>
          </a:prstGeom>
          <a:noFill/>
          <a:ln>
            <a:noFill/>
          </a:ln>
        </p:spPr>
      </p:pic>
      <p:sp>
        <p:nvSpPr>
          <p:cNvPr id="209" name="Google Shape;209;g2e7d9740709_2_0"/>
          <p:cNvSpPr txBox="1"/>
          <p:nvPr/>
        </p:nvSpPr>
        <p:spPr>
          <a:xfrm>
            <a:off x="4084158" y="5121640"/>
            <a:ext cx="14109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it-IT" sz="1800" u="none" cap="none" strike="noStrike">
                <a:solidFill>
                  <a:schemeClr val="dk1"/>
                </a:solidFill>
                <a:latin typeface="Calibri"/>
                <a:ea typeface="Calibri"/>
                <a:cs typeface="Calibri"/>
                <a:sym typeface="Calibri"/>
              </a:rPr>
              <a:t>SUPERIORI</a:t>
            </a:r>
            <a:endParaRPr b="0" i="0" sz="1400" u="none" cap="none" strike="noStrike">
              <a:solidFill>
                <a:srgbClr val="000000"/>
              </a:solidFill>
              <a:latin typeface="Arial"/>
              <a:ea typeface="Arial"/>
              <a:cs typeface="Arial"/>
              <a:sym typeface="Arial"/>
            </a:endParaRPr>
          </a:p>
        </p:txBody>
      </p:sp>
      <p:sp>
        <p:nvSpPr>
          <p:cNvPr id="210" name="Google Shape;210;g2e7d9740709_2_0"/>
          <p:cNvSpPr txBox="1"/>
          <p:nvPr/>
        </p:nvSpPr>
        <p:spPr>
          <a:xfrm>
            <a:off x="4405626" y="5473445"/>
            <a:ext cx="808500" cy="461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1" i="0" lang="it-IT" sz="2400" u="none" cap="none" strike="noStrike">
                <a:solidFill>
                  <a:schemeClr val="dk1"/>
                </a:solidFill>
                <a:latin typeface="Calibri"/>
                <a:ea typeface="Calibri"/>
                <a:cs typeface="Calibri"/>
                <a:sym typeface="Calibri"/>
              </a:rPr>
              <a:t>60%</a:t>
            </a:r>
            <a:endParaRPr b="0" i="0" sz="1400" u="none" cap="none" strike="noStrike">
              <a:solidFill>
                <a:srgbClr val="000000"/>
              </a:solidFill>
              <a:latin typeface="Arial"/>
              <a:ea typeface="Arial"/>
              <a:cs typeface="Arial"/>
              <a:sym typeface="Arial"/>
            </a:endParaRPr>
          </a:p>
        </p:txBody>
      </p:sp>
      <p:pic>
        <p:nvPicPr>
          <p:cNvPr id="211" name="Google Shape;211;g2e7d9740709_2_0"/>
          <p:cNvPicPr preferRelativeResize="0"/>
          <p:nvPr/>
        </p:nvPicPr>
        <p:blipFill rotWithShape="1">
          <a:blip r:embed="rId8">
            <a:alphaModFix/>
          </a:blip>
          <a:srcRect b="8833" l="58504" r="0" t="0"/>
          <a:stretch/>
        </p:blipFill>
        <p:spPr>
          <a:xfrm>
            <a:off x="3243402" y="2383927"/>
            <a:ext cx="564966" cy="974049"/>
          </a:xfrm>
          <a:prstGeom prst="rect">
            <a:avLst/>
          </a:prstGeom>
          <a:noFill/>
          <a:ln>
            <a:noFill/>
          </a:ln>
        </p:spPr>
      </p:pic>
      <p:pic>
        <p:nvPicPr>
          <p:cNvPr id="212" name="Google Shape;212;g2e7d9740709_2_0"/>
          <p:cNvPicPr preferRelativeResize="0"/>
          <p:nvPr/>
        </p:nvPicPr>
        <p:blipFill rotWithShape="1">
          <a:blip r:embed="rId8">
            <a:alphaModFix/>
          </a:blip>
          <a:srcRect b="24625" l="0" r="42538" t="0"/>
          <a:stretch/>
        </p:blipFill>
        <p:spPr>
          <a:xfrm>
            <a:off x="2161223" y="2481427"/>
            <a:ext cx="808357" cy="832108"/>
          </a:xfrm>
          <a:prstGeom prst="rect">
            <a:avLst/>
          </a:prstGeom>
          <a:noFill/>
          <a:ln>
            <a:noFill/>
          </a:ln>
        </p:spPr>
      </p:pic>
      <p:sp>
        <p:nvSpPr>
          <p:cNvPr id="213" name="Google Shape;213;g2e7d9740709_2_0"/>
          <p:cNvSpPr/>
          <p:nvPr/>
        </p:nvSpPr>
        <p:spPr>
          <a:xfrm>
            <a:off x="8062914" y="4377362"/>
            <a:ext cx="2172300" cy="3054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62"/>
              <a:buFont typeface="Arial"/>
              <a:buNone/>
            </a:pPr>
            <a:r>
              <a:rPr b="1" i="0" lang="it-IT" sz="1662" u="none" cap="none" strike="noStrike">
                <a:solidFill>
                  <a:schemeClr val="dk1"/>
                </a:solidFill>
                <a:latin typeface="Calibri"/>
                <a:ea typeface="Calibri"/>
                <a:cs typeface="Calibri"/>
                <a:sym typeface="Calibri"/>
              </a:rPr>
              <a:t>AREA GEOGRAFICA</a:t>
            </a:r>
            <a:endParaRPr b="0" i="0" sz="1662" u="none" cap="none" strike="noStrike">
              <a:solidFill>
                <a:schemeClr val="dk1"/>
              </a:solidFill>
              <a:latin typeface="Calibri"/>
              <a:ea typeface="Calibri"/>
              <a:cs typeface="Calibri"/>
              <a:sym typeface="Calibri"/>
            </a:endParaRPr>
          </a:p>
        </p:txBody>
      </p:sp>
      <p:grpSp>
        <p:nvGrpSpPr>
          <p:cNvPr id="214" name="Google Shape;214;g2e7d9740709_2_0"/>
          <p:cNvGrpSpPr/>
          <p:nvPr/>
        </p:nvGrpSpPr>
        <p:grpSpPr>
          <a:xfrm>
            <a:off x="6546825" y="4109175"/>
            <a:ext cx="1682775" cy="1795650"/>
            <a:chOff x="1450" y="0"/>
            <a:chExt cx="3324" cy="4310"/>
          </a:xfrm>
        </p:grpSpPr>
        <p:sp>
          <p:nvSpPr>
            <p:cNvPr id="215" name="Google Shape;215;g2e7d9740709_2_0"/>
            <p:cNvSpPr/>
            <p:nvPr/>
          </p:nvSpPr>
          <p:spPr>
            <a:xfrm>
              <a:off x="1450" y="0"/>
              <a:ext cx="3300" cy="4200"/>
            </a:xfrm>
            <a:prstGeom prst="rect">
              <a:avLst/>
            </a:prstGeom>
            <a:noFill/>
            <a:ln>
              <a:noFill/>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16" name="Google Shape;216;g2e7d9740709_2_0"/>
            <p:cNvSpPr/>
            <p:nvPr/>
          </p:nvSpPr>
          <p:spPr>
            <a:xfrm>
              <a:off x="3078" y="2025"/>
              <a:ext cx="3" cy="3"/>
            </a:xfrm>
            <a:custGeom>
              <a:rect b="b" l="l" r="r" t="t"/>
              <a:pathLst>
                <a:path extrusionOk="0" h="7" w="8">
                  <a:moveTo>
                    <a:pt x="8" y="2"/>
                  </a:moveTo>
                  <a:lnTo>
                    <a:pt x="6" y="0"/>
                  </a:lnTo>
                  <a:lnTo>
                    <a:pt x="5" y="1"/>
                  </a:lnTo>
                  <a:lnTo>
                    <a:pt x="3" y="1"/>
                  </a:lnTo>
                  <a:lnTo>
                    <a:pt x="0" y="5"/>
                  </a:lnTo>
                  <a:lnTo>
                    <a:pt x="0" y="6"/>
                  </a:lnTo>
                  <a:lnTo>
                    <a:pt x="1" y="7"/>
                  </a:lnTo>
                  <a:lnTo>
                    <a:pt x="2" y="6"/>
                  </a:lnTo>
                  <a:lnTo>
                    <a:pt x="5" y="7"/>
                  </a:lnTo>
                  <a:lnTo>
                    <a:pt x="8" y="6"/>
                  </a:lnTo>
                  <a:lnTo>
                    <a:pt x="8" y="5"/>
                  </a:lnTo>
                  <a:lnTo>
                    <a:pt x="8" y="4"/>
                  </a:lnTo>
                  <a:lnTo>
                    <a:pt x="8" y="2"/>
                  </a:lnTo>
                  <a:close/>
                </a:path>
              </a:pathLst>
            </a:custGeom>
            <a:solidFill>
              <a:srgbClr val="D9D9D9"/>
            </a:solidFill>
            <a:ln cap="flat" cmpd="sng" w="9525">
              <a:solidFill>
                <a:srgbClr val="000000"/>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17" name="Google Shape;217;g2e7d9740709_2_0"/>
            <p:cNvSpPr/>
            <p:nvPr/>
          </p:nvSpPr>
          <p:spPr>
            <a:xfrm>
              <a:off x="3066" y="1233"/>
              <a:ext cx="31" cy="37"/>
            </a:xfrm>
            <a:custGeom>
              <a:rect b="b" l="l" r="r" t="t"/>
              <a:pathLst>
                <a:path extrusionOk="0" h="89" w="76">
                  <a:moveTo>
                    <a:pt x="4" y="83"/>
                  </a:moveTo>
                  <a:lnTo>
                    <a:pt x="4" y="83"/>
                  </a:lnTo>
                  <a:lnTo>
                    <a:pt x="55" y="89"/>
                  </a:lnTo>
                  <a:lnTo>
                    <a:pt x="60" y="71"/>
                  </a:lnTo>
                  <a:lnTo>
                    <a:pt x="60" y="71"/>
                  </a:lnTo>
                  <a:lnTo>
                    <a:pt x="76" y="50"/>
                  </a:lnTo>
                  <a:lnTo>
                    <a:pt x="71" y="0"/>
                  </a:lnTo>
                  <a:lnTo>
                    <a:pt x="22" y="34"/>
                  </a:lnTo>
                  <a:lnTo>
                    <a:pt x="0" y="34"/>
                  </a:lnTo>
                  <a:lnTo>
                    <a:pt x="4" y="82"/>
                  </a:lnTo>
                  <a:lnTo>
                    <a:pt x="4" y="83"/>
                  </a:lnTo>
                  <a:close/>
                </a:path>
              </a:pathLst>
            </a:custGeom>
            <a:solidFill>
              <a:srgbClr val="D9D9D9"/>
            </a:solidFill>
            <a:ln cap="flat" cmpd="sng" w="9525">
              <a:solidFill>
                <a:srgbClr val="000000"/>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18" name="Google Shape;218;g2e7d9740709_2_0"/>
            <p:cNvSpPr/>
            <p:nvPr/>
          </p:nvSpPr>
          <p:spPr>
            <a:xfrm>
              <a:off x="3240" y="1654"/>
              <a:ext cx="490" cy="456"/>
            </a:xfrm>
            <a:custGeom>
              <a:rect b="b" l="l" r="r" t="t"/>
              <a:pathLst>
                <a:path extrusionOk="0" h="1118" w="1202">
                  <a:moveTo>
                    <a:pt x="610" y="3"/>
                  </a:moveTo>
                  <a:lnTo>
                    <a:pt x="628" y="87"/>
                  </a:lnTo>
                  <a:lnTo>
                    <a:pt x="658" y="161"/>
                  </a:lnTo>
                  <a:lnTo>
                    <a:pt x="742" y="310"/>
                  </a:lnTo>
                  <a:lnTo>
                    <a:pt x="835" y="413"/>
                  </a:lnTo>
                  <a:lnTo>
                    <a:pt x="945" y="495"/>
                  </a:lnTo>
                  <a:lnTo>
                    <a:pt x="957" y="526"/>
                  </a:lnTo>
                  <a:lnTo>
                    <a:pt x="1006" y="573"/>
                  </a:lnTo>
                  <a:lnTo>
                    <a:pt x="1010" y="591"/>
                  </a:lnTo>
                  <a:lnTo>
                    <a:pt x="1084" y="640"/>
                  </a:lnTo>
                  <a:lnTo>
                    <a:pt x="1153" y="664"/>
                  </a:lnTo>
                  <a:lnTo>
                    <a:pt x="1156" y="729"/>
                  </a:lnTo>
                  <a:lnTo>
                    <a:pt x="1202" y="762"/>
                  </a:lnTo>
                  <a:lnTo>
                    <a:pt x="1202" y="762"/>
                  </a:lnTo>
                  <a:lnTo>
                    <a:pt x="1186" y="786"/>
                  </a:lnTo>
                  <a:lnTo>
                    <a:pt x="1198" y="797"/>
                  </a:lnTo>
                  <a:lnTo>
                    <a:pt x="1160" y="824"/>
                  </a:lnTo>
                  <a:lnTo>
                    <a:pt x="1130" y="861"/>
                  </a:lnTo>
                  <a:lnTo>
                    <a:pt x="1119" y="903"/>
                  </a:lnTo>
                  <a:lnTo>
                    <a:pt x="1087" y="925"/>
                  </a:lnTo>
                  <a:lnTo>
                    <a:pt x="1064" y="975"/>
                  </a:lnTo>
                  <a:lnTo>
                    <a:pt x="1001" y="1043"/>
                  </a:lnTo>
                  <a:lnTo>
                    <a:pt x="974" y="1038"/>
                  </a:lnTo>
                  <a:lnTo>
                    <a:pt x="984" y="1030"/>
                  </a:lnTo>
                  <a:lnTo>
                    <a:pt x="970" y="972"/>
                  </a:lnTo>
                  <a:lnTo>
                    <a:pt x="955" y="958"/>
                  </a:lnTo>
                  <a:lnTo>
                    <a:pt x="923" y="936"/>
                  </a:lnTo>
                  <a:lnTo>
                    <a:pt x="909" y="954"/>
                  </a:lnTo>
                  <a:lnTo>
                    <a:pt x="901" y="951"/>
                  </a:lnTo>
                  <a:lnTo>
                    <a:pt x="888" y="922"/>
                  </a:lnTo>
                  <a:lnTo>
                    <a:pt x="871" y="924"/>
                  </a:lnTo>
                  <a:lnTo>
                    <a:pt x="859" y="907"/>
                  </a:lnTo>
                  <a:lnTo>
                    <a:pt x="820" y="939"/>
                  </a:lnTo>
                  <a:lnTo>
                    <a:pt x="801" y="968"/>
                  </a:lnTo>
                  <a:lnTo>
                    <a:pt x="771" y="970"/>
                  </a:lnTo>
                  <a:lnTo>
                    <a:pt x="766" y="982"/>
                  </a:lnTo>
                  <a:lnTo>
                    <a:pt x="783" y="1030"/>
                  </a:lnTo>
                  <a:lnTo>
                    <a:pt x="803" y="1041"/>
                  </a:lnTo>
                  <a:lnTo>
                    <a:pt x="797" y="1055"/>
                  </a:lnTo>
                  <a:lnTo>
                    <a:pt x="786" y="1053"/>
                  </a:lnTo>
                  <a:lnTo>
                    <a:pt x="783" y="1040"/>
                  </a:lnTo>
                  <a:lnTo>
                    <a:pt x="774" y="1056"/>
                  </a:lnTo>
                  <a:lnTo>
                    <a:pt x="747" y="1057"/>
                  </a:lnTo>
                  <a:lnTo>
                    <a:pt x="739" y="1092"/>
                  </a:lnTo>
                  <a:lnTo>
                    <a:pt x="728" y="1065"/>
                  </a:lnTo>
                  <a:lnTo>
                    <a:pt x="713" y="1066"/>
                  </a:lnTo>
                  <a:lnTo>
                    <a:pt x="701" y="1098"/>
                  </a:lnTo>
                  <a:lnTo>
                    <a:pt x="683" y="1099"/>
                  </a:lnTo>
                  <a:lnTo>
                    <a:pt x="680" y="1118"/>
                  </a:lnTo>
                  <a:lnTo>
                    <a:pt x="655" y="1105"/>
                  </a:lnTo>
                  <a:lnTo>
                    <a:pt x="627" y="1112"/>
                  </a:lnTo>
                  <a:lnTo>
                    <a:pt x="627" y="1112"/>
                  </a:lnTo>
                  <a:lnTo>
                    <a:pt x="593" y="1068"/>
                  </a:lnTo>
                  <a:lnTo>
                    <a:pt x="567" y="1071"/>
                  </a:lnTo>
                  <a:lnTo>
                    <a:pt x="535" y="1052"/>
                  </a:lnTo>
                  <a:lnTo>
                    <a:pt x="522" y="1061"/>
                  </a:lnTo>
                  <a:lnTo>
                    <a:pt x="504" y="1055"/>
                  </a:lnTo>
                  <a:lnTo>
                    <a:pt x="481" y="1011"/>
                  </a:lnTo>
                  <a:lnTo>
                    <a:pt x="463" y="1021"/>
                  </a:lnTo>
                  <a:lnTo>
                    <a:pt x="449" y="1005"/>
                  </a:lnTo>
                  <a:lnTo>
                    <a:pt x="425" y="999"/>
                  </a:lnTo>
                  <a:lnTo>
                    <a:pt x="411" y="1027"/>
                  </a:lnTo>
                  <a:lnTo>
                    <a:pt x="357" y="1045"/>
                  </a:lnTo>
                  <a:lnTo>
                    <a:pt x="337" y="1032"/>
                  </a:lnTo>
                  <a:lnTo>
                    <a:pt x="327" y="1008"/>
                  </a:lnTo>
                  <a:lnTo>
                    <a:pt x="303" y="1002"/>
                  </a:lnTo>
                  <a:lnTo>
                    <a:pt x="283" y="983"/>
                  </a:lnTo>
                  <a:lnTo>
                    <a:pt x="260" y="974"/>
                  </a:lnTo>
                  <a:lnTo>
                    <a:pt x="241" y="992"/>
                  </a:lnTo>
                  <a:lnTo>
                    <a:pt x="228" y="944"/>
                  </a:lnTo>
                  <a:lnTo>
                    <a:pt x="245" y="913"/>
                  </a:lnTo>
                  <a:lnTo>
                    <a:pt x="232" y="894"/>
                  </a:lnTo>
                  <a:lnTo>
                    <a:pt x="218" y="897"/>
                  </a:lnTo>
                  <a:lnTo>
                    <a:pt x="192" y="866"/>
                  </a:lnTo>
                  <a:lnTo>
                    <a:pt x="180" y="871"/>
                  </a:lnTo>
                  <a:lnTo>
                    <a:pt x="78" y="811"/>
                  </a:lnTo>
                  <a:lnTo>
                    <a:pt x="51" y="802"/>
                  </a:lnTo>
                  <a:lnTo>
                    <a:pt x="51" y="818"/>
                  </a:lnTo>
                  <a:lnTo>
                    <a:pt x="19" y="810"/>
                  </a:lnTo>
                  <a:lnTo>
                    <a:pt x="0" y="780"/>
                  </a:lnTo>
                  <a:lnTo>
                    <a:pt x="2" y="714"/>
                  </a:lnTo>
                  <a:lnTo>
                    <a:pt x="12" y="719"/>
                  </a:lnTo>
                  <a:lnTo>
                    <a:pt x="40" y="695"/>
                  </a:lnTo>
                  <a:lnTo>
                    <a:pt x="41" y="663"/>
                  </a:lnTo>
                  <a:lnTo>
                    <a:pt x="64" y="662"/>
                  </a:lnTo>
                  <a:lnTo>
                    <a:pt x="151" y="709"/>
                  </a:lnTo>
                  <a:lnTo>
                    <a:pt x="168" y="698"/>
                  </a:lnTo>
                  <a:lnTo>
                    <a:pt x="190" y="707"/>
                  </a:lnTo>
                  <a:lnTo>
                    <a:pt x="205" y="677"/>
                  </a:lnTo>
                  <a:lnTo>
                    <a:pt x="225" y="673"/>
                  </a:lnTo>
                  <a:lnTo>
                    <a:pt x="218" y="664"/>
                  </a:lnTo>
                  <a:lnTo>
                    <a:pt x="242" y="659"/>
                  </a:lnTo>
                  <a:lnTo>
                    <a:pt x="216" y="643"/>
                  </a:lnTo>
                  <a:lnTo>
                    <a:pt x="212" y="621"/>
                  </a:lnTo>
                  <a:lnTo>
                    <a:pt x="180" y="610"/>
                  </a:lnTo>
                  <a:lnTo>
                    <a:pt x="145" y="576"/>
                  </a:lnTo>
                  <a:lnTo>
                    <a:pt x="137" y="532"/>
                  </a:lnTo>
                  <a:lnTo>
                    <a:pt x="87" y="499"/>
                  </a:lnTo>
                  <a:lnTo>
                    <a:pt x="115" y="468"/>
                  </a:lnTo>
                  <a:lnTo>
                    <a:pt x="61" y="418"/>
                  </a:lnTo>
                  <a:lnTo>
                    <a:pt x="104" y="386"/>
                  </a:lnTo>
                  <a:lnTo>
                    <a:pt x="103" y="354"/>
                  </a:lnTo>
                  <a:lnTo>
                    <a:pt x="89" y="330"/>
                  </a:lnTo>
                  <a:lnTo>
                    <a:pt x="103" y="322"/>
                  </a:lnTo>
                  <a:lnTo>
                    <a:pt x="113" y="285"/>
                  </a:lnTo>
                  <a:lnTo>
                    <a:pt x="150" y="299"/>
                  </a:lnTo>
                  <a:lnTo>
                    <a:pt x="158" y="289"/>
                  </a:lnTo>
                  <a:lnTo>
                    <a:pt x="176" y="289"/>
                  </a:lnTo>
                  <a:lnTo>
                    <a:pt x="184" y="302"/>
                  </a:lnTo>
                  <a:lnTo>
                    <a:pt x="204" y="292"/>
                  </a:lnTo>
                  <a:lnTo>
                    <a:pt x="234" y="296"/>
                  </a:lnTo>
                  <a:lnTo>
                    <a:pt x="252" y="281"/>
                  </a:lnTo>
                  <a:lnTo>
                    <a:pt x="262" y="235"/>
                  </a:lnTo>
                  <a:lnTo>
                    <a:pt x="235" y="226"/>
                  </a:lnTo>
                  <a:lnTo>
                    <a:pt x="220" y="208"/>
                  </a:lnTo>
                  <a:lnTo>
                    <a:pt x="227" y="186"/>
                  </a:lnTo>
                  <a:lnTo>
                    <a:pt x="227" y="186"/>
                  </a:lnTo>
                  <a:lnTo>
                    <a:pt x="227" y="186"/>
                  </a:lnTo>
                  <a:lnTo>
                    <a:pt x="227" y="186"/>
                  </a:lnTo>
                  <a:lnTo>
                    <a:pt x="227" y="186"/>
                  </a:lnTo>
                  <a:lnTo>
                    <a:pt x="227" y="186"/>
                  </a:lnTo>
                  <a:lnTo>
                    <a:pt x="249" y="192"/>
                  </a:lnTo>
                  <a:lnTo>
                    <a:pt x="274" y="174"/>
                  </a:lnTo>
                  <a:lnTo>
                    <a:pt x="282" y="181"/>
                  </a:lnTo>
                  <a:lnTo>
                    <a:pt x="290" y="149"/>
                  </a:lnTo>
                  <a:lnTo>
                    <a:pt x="322" y="144"/>
                  </a:lnTo>
                  <a:lnTo>
                    <a:pt x="326" y="111"/>
                  </a:lnTo>
                  <a:lnTo>
                    <a:pt x="343" y="91"/>
                  </a:lnTo>
                  <a:lnTo>
                    <a:pt x="347" y="72"/>
                  </a:lnTo>
                  <a:lnTo>
                    <a:pt x="374" y="87"/>
                  </a:lnTo>
                  <a:lnTo>
                    <a:pt x="406" y="72"/>
                  </a:lnTo>
                  <a:lnTo>
                    <a:pt x="415" y="84"/>
                  </a:lnTo>
                  <a:lnTo>
                    <a:pt x="433" y="82"/>
                  </a:lnTo>
                  <a:lnTo>
                    <a:pt x="460" y="70"/>
                  </a:lnTo>
                  <a:lnTo>
                    <a:pt x="466" y="40"/>
                  </a:lnTo>
                  <a:lnTo>
                    <a:pt x="475" y="35"/>
                  </a:lnTo>
                  <a:lnTo>
                    <a:pt x="512" y="33"/>
                  </a:lnTo>
                  <a:lnTo>
                    <a:pt x="540" y="14"/>
                  </a:lnTo>
                  <a:lnTo>
                    <a:pt x="607" y="0"/>
                  </a:lnTo>
                  <a:lnTo>
                    <a:pt x="607" y="0"/>
                  </a:lnTo>
                  <a:lnTo>
                    <a:pt x="610" y="3"/>
                  </a:lnTo>
                  <a:close/>
                </a:path>
              </a:pathLst>
            </a:custGeom>
            <a:solidFill>
              <a:srgbClr val="FFC00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highlight>
                  <a:srgbClr val="F4B183"/>
                </a:highlight>
                <a:latin typeface="Calibri"/>
                <a:ea typeface="Calibri"/>
                <a:cs typeface="Calibri"/>
                <a:sym typeface="Calibri"/>
              </a:endParaRPr>
            </a:p>
          </p:txBody>
        </p:sp>
        <p:sp>
          <p:nvSpPr>
            <p:cNvPr id="219" name="Google Shape;219;g2e7d9740709_2_0"/>
            <p:cNvSpPr/>
            <p:nvPr/>
          </p:nvSpPr>
          <p:spPr>
            <a:xfrm>
              <a:off x="3884" y="2311"/>
              <a:ext cx="427" cy="452"/>
            </a:xfrm>
            <a:custGeom>
              <a:rect b="b" l="l" r="r" t="t"/>
              <a:pathLst>
                <a:path extrusionOk="0" h="1109" w="1042">
                  <a:moveTo>
                    <a:pt x="142" y="73"/>
                  </a:moveTo>
                  <a:lnTo>
                    <a:pt x="138" y="57"/>
                  </a:lnTo>
                  <a:lnTo>
                    <a:pt x="156" y="40"/>
                  </a:lnTo>
                  <a:lnTo>
                    <a:pt x="182" y="35"/>
                  </a:lnTo>
                  <a:lnTo>
                    <a:pt x="244" y="46"/>
                  </a:lnTo>
                  <a:lnTo>
                    <a:pt x="277" y="34"/>
                  </a:lnTo>
                  <a:lnTo>
                    <a:pt x="296" y="48"/>
                  </a:lnTo>
                  <a:lnTo>
                    <a:pt x="319" y="36"/>
                  </a:lnTo>
                  <a:lnTo>
                    <a:pt x="317" y="23"/>
                  </a:lnTo>
                  <a:lnTo>
                    <a:pt x="339" y="17"/>
                  </a:lnTo>
                  <a:lnTo>
                    <a:pt x="337" y="7"/>
                  </a:lnTo>
                  <a:lnTo>
                    <a:pt x="348" y="11"/>
                  </a:lnTo>
                  <a:lnTo>
                    <a:pt x="366" y="0"/>
                  </a:lnTo>
                  <a:lnTo>
                    <a:pt x="397" y="22"/>
                  </a:lnTo>
                  <a:lnTo>
                    <a:pt x="420" y="26"/>
                  </a:lnTo>
                  <a:lnTo>
                    <a:pt x="424" y="39"/>
                  </a:lnTo>
                  <a:lnTo>
                    <a:pt x="440" y="43"/>
                  </a:lnTo>
                  <a:lnTo>
                    <a:pt x="448" y="75"/>
                  </a:lnTo>
                  <a:lnTo>
                    <a:pt x="457" y="69"/>
                  </a:lnTo>
                  <a:lnTo>
                    <a:pt x="481" y="89"/>
                  </a:lnTo>
                  <a:lnTo>
                    <a:pt x="473" y="103"/>
                  </a:lnTo>
                  <a:lnTo>
                    <a:pt x="477" y="124"/>
                  </a:lnTo>
                  <a:lnTo>
                    <a:pt x="453" y="151"/>
                  </a:lnTo>
                  <a:lnTo>
                    <a:pt x="433" y="147"/>
                  </a:lnTo>
                  <a:lnTo>
                    <a:pt x="441" y="162"/>
                  </a:lnTo>
                  <a:lnTo>
                    <a:pt x="515" y="194"/>
                  </a:lnTo>
                  <a:lnTo>
                    <a:pt x="537" y="214"/>
                  </a:lnTo>
                  <a:lnTo>
                    <a:pt x="565" y="188"/>
                  </a:lnTo>
                  <a:lnTo>
                    <a:pt x="592" y="197"/>
                  </a:lnTo>
                  <a:lnTo>
                    <a:pt x="631" y="283"/>
                  </a:lnTo>
                  <a:lnTo>
                    <a:pt x="718" y="364"/>
                  </a:lnTo>
                  <a:lnTo>
                    <a:pt x="729" y="387"/>
                  </a:lnTo>
                  <a:lnTo>
                    <a:pt x="749" y="392"/>
                  </a:lnTo>
                  <a:lnTo>
                    <a:pt x="796" y="339"/>
                  </a:lnTo>
                  <a:lnTo>
                    <a:pt x="823" y="371"/>
                  </a:lnTo>
                  <a:lnTo>
                    <a:pt x="822" y="346"/>
                  </a:lnTo>
                  <a:lnTo>
                    <a:pt x="835" y="343"/>
                  </a:lnTo>
                  <a:lnTo>
                    <a:pt x="846" y="361"/>
                  </a:lnTo>
                  <a:lnTo>
                    <a:pt x="848" y="337"/>
                  </a:lnTo>
                  <a:lnTo>
                    <a:pt x="870" y="347"/>
                  </a:lnTo>
                  <a:lnTo>
                    <a:pt x="884" y="339"/>
                  </a:lnTo>
                  <a:lnTo>
                    <a:pt x="886" y="352"/>
                  </a:lnTo>
                  <a:lnTo>
                    <a:pt x="902" y="361"/>
                  </a:lnTo>
                  <a:lnTo>
                    <a:pt x="909" y="351"/>
                  </a:lnTo>
                  <a:lnTo>
                    <a:pt x="948" y="381"/>
                  </a:lnTo>
                  <a:lnTo>
                    <a:pt x="934" y="388"/>
                  </a:lnTo>
                  <a:lnTo>
                    <a:pt x="950" y="406"/>
                  </a:lnTo>
                  <a:lnTo>
                    <a:pt x="938" y="455"/>
                  </a:lnTo>
                  <a:lnTo>
                    <a:pt x="951" y="482"/>
                  </a:lnTo>
                  <a:lnTo>
                    <a:pt x="942" y="488"/>
                  </a:lnTo>
                  <a:lnTo>
                    <a:pt x="936" y="527"/>
                  </a:lnTo>
                  <a:lnTo>
                    <a:pt x="949" y="540"/>
                  </a:lnTo>
                  <a:lnTo>
                    <a:pt x="943" y="551"/>
                  </a:lnTo>
                  <a:lnTo>
                    <a:pt x="959" y="563"/>
                  </a:lnTo>
                  <a:lnTo>
                    <a:pt x="946" y="590"/>
                  </a:lnTo>
                  <a:lnTo>
                    <a:pt x="958" y="603"/>
                  </a:lnTo>
                  <a:lnTo>
                    <a:pt x="980" y="597"/>
                  </a:lnTo>
                  <a:lnTo>
                    <a:pt x="1004" y="611"/>
                  </a:lnTo>
                  <a:lnTo>
                    <a:pt x="1009" y="633"/>
                  </a:lnTo>
                  <a:lnTo>
                    <a:pt x="1032" y="653"/>
                  </a:lnTo>
                  <a:lnTo>
                    <a:pt x="1042" y="677"/>
                  </a:lnTo>
                  <a:lnTo>
                    <a:pt x="1042" y="677"/>
                  </a:lnTo>
                  <a:lnTo>
                    <a:pt x="990" y="753"/>
                  </a:lnTo>
                  <a:lnTo>
                    <a:pt x="926" y="891"/>
                  </a:lnTo>
                  <a:lnTo>
                    <a:pt x="895" y="913"/>
                  </a:lnTo>
                  <a:lnTo>
                    <a:pt x="895" y="913"/>
                  </a:lnTo>
                  <a:lnTo>
                    <a:pt x="859" y="900"/>
                  </a:lnTo>
                  <a:lnTo>
                    <a:pt x="817" y="913"/>
                  </a:lnTo>
                  <a:lnTo>
                    <a:pt x="776" y="900"/>
                  </a:lnTo>
                  <a:lnTo>
                    <a:pt x="751" y="905"/>
                  </a:lnTo>
                  <a:lnTo>
                    <a:pt x="742" y="890"/>
                  </a:lnTo>
                  <a:lnTo>
                    <a:pt x="734" y="909"/>
                  </a:lnTo>
                  <a:lnTo>
                    <a:pt x="736" y="947"/>
                  </a:lnTo>
                  <a:lnTo>
                    <a:pt x="723" y="977"/>
                  </a:lnTo>
                  <a:lnTo>
                    <a:pt x="726" y="1004"/>
                  </a:lnTo>
                  <a:lnTo>
                    <a:pt x="686" y="1076"/>
                  </a:lnTo>
                  <a:lnTo>
                    <a:pt x="700" y="1091"/>
                  </a:lnTo>
                  <a:lnTo>
                    <a:pt x="694" y="1109"/>
                  </a:lnTo>
                  <a:lnTo>
                    <a:pt x="666" y="1077"/>
                  </a:lnTo>
                  <a:lnTo>
                    <a:pt x="639" y="1075"/>
                  </a:lnTo>
                  <a:lnTo>
                    <a:pt x="600" y="1083"/>
                  </a:lnTo>
                  <a:lnTo>
                    <a:pt x="600" y="1107"/>
                  </a:lnTo>
                  <a:lnTo>
                    <a:pt x="563" y="1090"/>
                  </a:lnTo>
                  <a:lnTo>
                    <a:pt x="549" y="1104"/>
                  </a:lnTo>
                  <a:lnTo>
                    <a:pt x="485" y="1108"/>
                  </a:lnTo>
                  <a:lnTo>
                    <a:pt x="464" y="1085"/>
                  </a:lnTo>
                  <a:lnTo>
                    <a:pt x="469" y="1076"/>
                  </a:lnTo>
                  <a:lnTo>
                    <a:pt x="458" y="1055"/>
                  </a:lnTo>
                  <a:lnTo>
                    <a:pt x="474" y="1025"/>
                  </a:lnTo>
                  <a:lnTo>
                    <a:pt x="459" y="1021"/>
                  </a:lnTo>
                  <a:lnTo>
                    <a:pt x="439" y="1032"/>
                  </a:lnTo>
                  <a:lnTo>
                    <a:pt x="430" y="1019"/>
                  </a:lnTo>
                  <a:lnTo>
                    <a:pt x="405" y="1015"/>
                  </a:lnTo>
                  <a:lnTo>
                    <a:pt x="386" y="1032"/>
                  </a:lnTo>
                  <a:lnTo>
                    <a:pt x="378" y="1020"/>
                  </a:lnTo>
                  <a:lnTo>
                    <a:pt x="366" y="1027"/>
                  </a:lnTo>
                  <a:lnTo>
                    <a:pt x="354" y="1014"/>
                  </a:lnTo>
                  <a:lnTo>
                    <a:pt x="331" y="1017"/>
                  </a:lnTo>
                  <a:lnTo>
                    <a:pt x="300" y="1050"/>
                  </a:lnTo>
                  <a:lnTo>
                    <a:pt x="287" y="1085"/>
                  </a:lnTo>
                  <a:lnTo>
                    <a:pt x="287" y="1085"/>
                  </a:lnTo>
                  <a:lnTo>
                    <a:pt x="263" y="1038"/>
                  </a:lnTo>
                  <a:lnTo>
                    <a:pt x="235" y="1012"/>
                  </a:lnTo>
                  <a:lnTo>
                    <a:pt x="233" y="992"/>
                  </a:lnTo>
                  <a:lnTo>
                    <a:pt x="211" y="979"/>
                  </a:lnTo>
                  <a:lnTo>
                    <a:pt x="211" y="979"/>
                  </a:lnTo>
                  <a:lnTo>
                    <a:pt x="234" y="966"/>
                  </a:lnTo>
                  <a:lnTo>
                    <a:pt x="217" y="947"/>
                  </a:lnTo>
                  <a:lnTo>
                    <a:pt x="233" y="943"/>
                  </a:lnTo>
                  <a:lnTo>
                    <a:pt x="254" y="915"/>
                  </a:lnTo>
                  <a:lnTo>
                    <a:pt x="249" y="876"/>
                  </a:lnTo>
                  <a:lnTo>
                    <a:pt x="271" y="854"/>
                  </a:lnTo>
                  <a:lnTo>
                    <a:pt x="269" y="841"/>
                  </a:lnTo>
                  <a:lnTo>
                    <a:pt x="315" y="821"/>
                  </a:lnTo>
                  <a:lnTo>
                    <a:pt x="308" y="804"/>
                  </a:lnTo>
                  <a:lnTo>
                    <a:pt x="321" y="793"/>
                  </a:lnTo>
                  <a:lnTo>
                    <a:pt x="320" y="774"/>
                  </a:lnTo>
                  <a:lnTo>
                    <a:pt x="312" y="759"/>
                  </a:lnTo>
                  <a:lnTo>
                    <a:pt x="273" y="748"/>
                  </a:lnTo>
                  <a:lnTo>
                    <a:pt x="271" y="730"/>
                  </a:lnTo>
                  <a:lnTo>
                    <a:pt x="249" y="710"/>
                  </a:lnTo>
                  <a:lnTo>
                    <a:pt x="249" y="676"/>
                  </a:lnTo>
                  <a:lnTo>
                    <a:pt x="221" y="666"/>
                  </a:lnTo>
                  <a:lnTo>
                    <a:pt x="199" y="637"/>
                  </a:lnTo>
                  <a:lnTo>
                    <a:pt x="172" y="623"/>
                  </a:lnTo>
                  <a:lnTo>
                    <a:pt x="165" y="600"/>
                  </a:lnTo>
                  <a:lnTo>
                    <a:pt x="136" y="578"/>
                  </a:lnTo>
                  <a:lnTo>
                    <a:pt x="146" y="563"/>
                  </a:lnTo>
                  <a:lnTo>
                    <a:pt x="128" y="520"/>
                  </a:lnTo>
                  <a:lnTo>
                    <a:pt x="137" y="509"/>
                  </a:lnTo>
                  <a:lnTo>
                    <a:pt x="79" y="474"/>
                  </a:lnTo>
                  <a:lnTo>
                    <a:pt x="89" y="447"/>
                  </a:lnTo>
                  <a:lnTo>
                    <a:pt x="111" y="434"/>
                  </a:lnTo>
                  <a:lnTo>
                    <a:pt x="112" y="423"/>
                  </a:lnTo>
                  <a:lnTo>
                    <a:pt x="33" y="372"/>
                  </a:lnTo>
                  <a:lnTo>
                    <a:pt x="35" y="307"/>
                  </a:lnTo>
                  <a:lnTo>
                    <a:pt x="24" y="306"/>
                  </a:lnTo>
                  <a:lnTo>
                    <a:pt x="27" y="291"/>
                  </a:lnTo>
                  <a:lnTo>
                    <a:pt x="0" y="274"/>
                  </a:lnTo>
                  <a:lnTo>
                    <a:pt x="28" y="272"/>
                  </a:lnTo>
                  <a:lnTo>
                    <a:pt x="29" y="243"/>
                  </a:lnTo>
                  <a:lnTo>
                    <a:pt x="16" y="236"/>
                  </a:lnTo>
                  <a:lnTo>
                    <a:pt x="21" y="227"/>
                  </a:lnTo>
                  <a:lnTo>
                    <a:pt x="85" y="242"/>
                  </a:lnTo>
                  <a:lnTo>
                    <a:pt x="94" y="237"/>
                  </a:lnTo>
                  <a:lnTo>
                    <a:pt x="91" y="222"/>
                  </a:lnTo>
                  <a:lnTo>
                    <a:pt x="130" y="204"/>
                  </a:lnTo>
                  <a:lnTo>
                    <a:pt x="160" y="126"/>
                  </a:lnTo>
                  <a:lnTo>
                    <a:pt x="142" y="73"/>
                  </a:lnTo>
                  <a:close/>
                </a:path>
              </a:pathLst>
            </a:custGeom>
            <a:solidFill>
              <a:srgbClr val="FFC00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20" name="Google Shape;220;g2e7d9740709_2_0"/>
            <p:cNvSpPr/>
            <p:nvPr/>
          </p:nvSpPr>
          <p:spPr>
            <a:xfrm>
              <a:off x="3967" y="2675"/>
              <a:ext cx="441" cy="797"/>
            </a:xfrm>
            <a:custGeom>
              <a:rect b="b" l="l" r="r" t="t"/>
              <a:pathLst>
                <a:path extrusionOk="0" h="797" w="441">
                  <a:moveTo>
                    <a:pt x="35" y="79"/>
                  </a:moveTo>
                  <a:lnTo>
                    <a:pt x="40" y="65"/>
                  </a:lnTo>
                  <a:lnTo>
                    <a:pt x="53" y="52"/>
                  </a:lnTo>
                  <a:lnTo>
                    <a:pt x="62" y="50"/>
                  </a:lnTo>
                  <a:lnTo>
                    <a:pt x="67" y="56"/>
                  </a:lnTo>
                  <a:lnTo>
                    <a:pt x="72" y="53"/>
                  </a:lnTo>
                  <a:lnTo>
                    <a:pt x="75" y="58"/>
                  </a:lnTo>
                  <a:lnTo>
                    <a:pt x="83" y="51"/>
                  </a:lnTo>
                  <a:lnTo>
                    <a:pt x="93" y="52"/>
                  </a:lnTo>
                  <a:lnTo>
                    <a:pt x="97" y="58"/>
                  </a:lnTo>
                  <a:lnTo>
                    <a:pt x="105" y="53"/>
                  </a:lnTo>
                  <a:lnTo>
                    <a:pt x="112" y="55"/>
                  </a:lnTo>
                  <a:lnTo>
                    <a:pt x="105" y="67"/>
                  </a:lnTo>
                  <a:lnTo>
                    <a:pt x="109" y="76"/>
                  </a:lnTo>
                  <a:lnTo>
                    <a:pt x="107" y="79"/>
                  </a:lnTo>
                  <a:lnTo>
                    <a:pt x="116" y="89"/>
                  </a:lnTo>
                  <a:lnTo>
                    <a:pt x="142" y="87"/>
                  </a:lnTo>
                  <a:lnTo>
                    <a:pt x="147" y="81"/>
                  </a:lnTo>
                  <a:lnTo>
                    <a:pt x="163" y="88"/>
                  </a:lnTo>
                  <a:lnTo>
                    <a:pt x="163" y="79"/>
                  </a:lnTo>
                  <a:lnTo>
                    <a:pt x="179" y="75"/>
                  </a:lnTo>
                  <a:lnTo>
                    <a:pt x="190" y="76"/>
                  </a:lnTo>
                  <a:lnTo>
                    <a:pt x="201" y="89"/>
                  </a:lnTo>
                  <a:lnTo>
                    <a:pt x="203" y="82"/>
                  </a:lnTo>
                  <a:lnTo>
                    <a:pt x="198" y="76"/>
                  </a:lnTo>
                  <a:lnTo>
                    <a:pt x="214" y="46"/>
                  </a:lnTo>
                  <a:lnTo>
                    <a:pt x="213" y="35"/>
                  </a:lnTo>
                  <a:lnTo>
                    <a:pt x="219" y="23"/>
                  </a:lnTo>
                  <a:lnTo>
                    <a:pt x="217" y="8"/>
                  </a:lnTo>
                  <a:lnTo>
                    <a:pt x="221" y="0"/>
                  </a:lnTo>
                  <a:lnTo>
                    <a:pt x="224" y="5"/>
                  </a:lnTo>
                  <a:lnTo>
                    <a:pt x="235" y="3"/>
                  </a:lnTo>
                  <a:lnTo>
                    <a:pt x="252" y="9"/>
                  </a:lnTo>
                  <a:lnTo>
                    <a:pt x="268" y="4"/>
                  </a:lnTo>
                  <a:lnTo>
                    <a:pt x="284" y="9"/>
                  </a:lnTo>
                  <a:lnTo>
                    <a:pt x="284" y="9"/>
                  </a:lnTo>
                  <a:lnTo>
                    <a:pt x="273" y="22"/>
                  </a:lnTo>
                  <a:lnTo>
                    <a:pt x="271" y="37"/>
                  </a:lnTo>
                  <a:lnTo>
                    <a:pt x="279" y="68"/>
                  </a:lnTo>
                  <a:lnTo>
                    <a:pt x="253" y="100"/>
                  </a:lnTo>
                  <a:lnTo>
                    <a:pt x="240" y="125"/>
                  </a:lnTo>
                  <a:lnTo>
                    <a:pt x="240" y="141"/>
                  </a:lnTo>
                  <a:lnTo>
                    <a:pt x="251" y="154"/>
                  </a:lnTo>
                  <a:lnTo>
                    <a:pt x="248" y="172"/>
                  </a:lnTo>
                  <a:lnTo>
                    <a:pt x="276" y="189"/>
                  </a:lnTo>
                  <a:lnTo>
                    <a:pt x="320" y="190"/>
                  </a:lnTo>
                  <a:lnTo>
                    <a:pt x="345" y="219"/>
                  </a:lnTo>
                  <a:lnTo>
                    <a:pt x="371" y="234"/>
                  </a:lnTo>
                  <a:lnTo>
                    <a:pt x="390" y="239"/>
                  </a:lnTo>
                  <a:lnTo>
                    <a:pt x="394" y="250"/>
                  </a:lnTo>
                  <a:lnTo>
                    <a:pt x="406" y="261"/>
                  </a:lnTo>
                  <a:lnTo>
                    <a:pt x="427" y="269"/>
                  </a:lnTo>
                  <a:lnTo>
                    <a:pt x="414" y="301"/>
                  </a:lnTo>
                  <a:lnTo>
                    <a:pt x="413" y="321"/>
                  </a:lnTo>
                  <a:lnTo>
                    <a:pt x="425" y="338"/>
                  </a:lnTo>
                  <a:lnTo>
                    <a:pt x="414" y="374"/>
                  </a:lnTo>
                  <a:lnTo>
                    <a:pt x="422" y="384"/>
                  </a:lnTo>
                  <a:lnTo>
                    <a:pt x="420" y="389"/>
                  </a:lnTo>
                  <a:lnTo>
                    <a:pt x="424" y="395"/>
                  </a:lnTo>
                  <a:lnTo>
                    <a:pt x="441" y="404"/>
                  </a:lnTo>
                  <a:lnTo>
                    <a:pt x="429" y="414"/>
                  </a:lnTo>
                  <a:lnTo>
                    <a:pt x="430" y="429"/>
                  </a:lnTo>
                  <a:lnTo>
                    <a:pt x="409" y="451"/>
                  </a:lnTo>
                  <a:lnTo>
                    <a:pt x="408" y="445"/>
                  </a:lnTo>
                  <a:lnTo>
                    <a:pt x="400" y="442"/>
                  </a:lnTo>
                  <a:lnTo>
                    <a:pt x="389" y="446"/>
                  </a:lnTo>
                  <a:lnTo>
                    <a:pt x="377" y="435"/>
                  </a:lnTo>
                  <a:lnTo>
                    <a:pt x="351" y="439"/>
                  </a:lnTo>
                  <a:lnTo>
                    <a:pt x="320" y="450"/>
                  </a:lnTo>
                  <a:lnTo>
                    <a:pt x="273" y="480"/>
                  </a:lnTo>
                  <a:lnTo>
                    <a:pt x="253" y="515"/>
                  </a:lnTo>
                  <a:lnTo>
                    <a:pt x="259" y="526"/>
                  </a:lnTo>
                  <a:lnTo>
                    <a:pt x="266" y="601"/>
                  </a:lnTo>
                  <a:lnTo>
                    <a:pt x="264" y="616"/>
                  </a:lnTo>
                  <a:lnTo>
                    <a:pt x="233" y="648"/>
                  </a:lnTo>
                  <a:lnTo>
                    <a:pt x="194" y="665"/>
                  </a:lnTo>
                  <a:lnTo>
                    <a:pt x="150" y="720"/>
                  </a:lnTo>
                  <a:lnTo>
                    <a:pt x="144" y="757"/>
                  </a:lnTo>
                  <a:lnTo>
                    <a:pt x="131" y="783"/>
                  </a:lnTo>
                  <a:lnTo>
                    <a:pt x="121" y="795"/>
                  </a:lnTo>
                  <a:lnTo>
                    <a:pt x="103" y="797"/>
                  </a:lnTo>
                  <a:lnTo>
                    <a:pt x="81" y="792"/>
                  </a:lnTo>
                  <a:lnTo>
                    <a:pt x="37" y="797"/>
                  </a:lnTo>
                  <a:lnTo>
                    <a:pt x="13" y="784"/>
                  </a:lnTo>
                  <a:lnTo>
                    <a:pt x="2" y="761"/>
                  </a:lnTo>
                  <a:lnTo>
                    <a:pt x="7" y="753"/>
                  </a:lnTo>
                  <a:lnTo>
                    <a:pt x="0" y="735"/>
                  </a:lnTo>
                  <a:lnTo>
                    <a:pt x="7" y="719"/>
                  </a:lnTo>
                  <a:lnTo>
                    <a:pt x="1" y="700"/>
                  </a:lnTo>
                  <a:lnTo>
                    <a:pt x="2" y="686"/>
                  </a:lnTo>
                  <a:lnTo>
                    <a:pt x="24" y="677"/>
                  </a:lnTo>
                  <a:lnTo>
                    <a:pt x="34" y="676"/>
                  </a:lnTo>
                  <a:lnTo>
                    <a:pt x="48" y="668"/>
                  </a:lnTo>
                  <a:lnTo>
                    <a:pt x="55" y="657"/>
                  </a:lnTo>
                  <a:lnTo>
                    <a:pt x="58" y="639"/>
                  </a:lnTo>
                  <a:lnTo>
                    <a:pt x="64" y="633"/>
                  </a:lnTo>
                  <a:lnTo>
                    <a:pt x="68" y="619"/>
                  </a:lnTo>
                  <a:lnTo>
                    <a:pt x="76" y="611"/>
                  </a:lnTo>
                  <a:lnTo>
                    <a:pt x="80" y="601"/>
                  </a:lnTo>
                  <a:lnTo>
                    <a:pt x="84" y="574"/>
                  </a:lnTo>
                  <a:lnTo>
                    <a:pt x="55" y="548"/>
                  </a:lnTo>
                  <a:lnTo>
                    <a:pt x="58" y="538"/>
                  </a:lnTo>
                  <a:lnTo>
                    <a:pt x="68" y="529"/>
                  </a:lnTo>
                  <a:lnTo>
                    <a:pt x="91" y="521"/>
                  </a:lnTo>
                  <a:lnTo>
                    <a:pt x="100" y="511"/>
                  </a:lnTo>
                  <a:lnTo>
                    <a:pt x="114" y="510"/>
                  </a:lnTo>
                  <a:lnTo>
                    <a:pt x="132" y="515"/>
                  </a:lnTo>
                  <a:lnTo>
                    <a:pt x="142" y="513"/>
                  </a:lnTo>
                  <a:lnTo>
                    <a:pt x="155" y="502"/>
                  </a:lnTo>
                  <a:lnTo>
                    <a:pt x="166" y="467"/>
                  </a:lnTo>
                  <a:lnTo>
                    <a:pt x="164" y="439"/>
                  </a:lnTo>
                  <a:lnTo>
                    <a:pt x="147" y="431"/>
                  </a:lnTo>
                  <a:lnTo>
                    <a:pt x="131" y="401"/>
                  </a:lnTo>
                  <a:lnTo>
                    <a:pt x="122" y="361"/>
                  </a:lnTo>
                  <a:lnTo>
                    <a:pt x="118" y="304"/>
                  </a:lnTo>
                  <a:lnTo>
                    <a:pt x="103" y="255"/>
                  </a:lnTo>
                  <a:lnTo>
                    <a:pt x="83" y="224"/>
                  </a:lnTo>
                  <a:lnTo>
                    <a:pt x="69" y="213"/>
                  </a:lnTo>
                  <a:lnTo>
                    <a:pt x="57" y="173"/>
                  </a:lnTo>
                  <a:lnTo>
                    <a:pt x="52" y="169"/>
                  </a:lnTo>
                  <a:lnTo>
                    <a:pt x="45" y="121"/>
                  </a:lnTo>
                  <a:lnTo>
                    <a:pt x="39" y="112"/>
                  </a:lnTo>
                  <a:lnTo>
                    <a:pt x="45" y="102"/>
                  </a:lnTo>
                  <a:lnTo>
                    <a:pt x="35" y="79"/>
                  </a:lnTo>
                  <a:close/>
                </a:path>
              </a:pathLst>
            </a:custGeom>
            <a:solidFill>
              <a:srgbClr val="FFC00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21" name="Google Shape;221;g2e7d9740709_2_0"/>
            <p:cNvSpPr/>
            <p:nvPr/>
          </p:nvSpPr>
          <p:spPr>
            <a:xfrm>
              <a:off x="3446" y="2174"/>
              <a:ext cx="572" cy="555"/>
            </a:xfrm>
            <a:custGeom>
              <a:rect b="b" l="l" r="r" t="t"/>
              <a:pathLst>
                <a:path extrusionOk="0" h="1361" w="1394">
                  <a:moveTo>
                    <a:pt x="315" y="855"/>
                  </a:moveTo>
                  <a:lnTo>
                    <a:pt x="342" y="858"/>
                  </a:lnTo>
                  <a:lnTo>
                    <a:pt x="333" y="870"/>
                  </a:lnTo>
                  <a:lnTo>
                    <a:pt x="294" y="876"/>
                  </a:lnTo>
                  <a:lnTo>
                    <a:pt x="295" y="854"/>
                  </a:lnTo>
                  <a:lnTo>
                    <a:pt x="315" y="855"/>
                  </a:lnTo>
                  <a:close/>
                  <a:moveTo>
                    <a:pt x="71" y="675"/>
                  </a:moveTo>
                  <a:lnTo>
                    <a:pt x="130" y="691"/>
                  </a:lnTo>
                  <a:lnTo>
                    <a:pt x="137" y="702"/>
                  </a:lnTo>
                  <a:lnTo>
                    <a:pt x="128" y="729"/>
                  </a:lnTo>
                  <a:lnTo>
                    <a:pt x="90" y="730"/>
                  </a:lnTo>
                  <a:lnTo>
                    <a:pt x="86" y="738"/>
                  </a:lnTo>
                  <a:lnTo>
                    <a:pt x="60" y="724"/>
                  </a:lnTo>
                  <a:lnTo>
                    <a:pt x="59" y="699"/>
                  </a:lnTo>
                  <a:lnTo>
                    <a:pt x="71" y="675"/>
                  </a:lnTo>
                  <a:close/>
                  <a:moveTo>
                    <a:pt x="146" y="40"/>
                  </a:moveTo>
                  <a:lnTo>
                    <a:pt x="166" y="50"/>
                  </a:lnTo>
                  <a:lnTo>
                    <a:pt x="162" y="70"/>
                  </a:lnTo>
                  <a:lnTo>
                    <a:pt x="190" y="103"/>
                  </a:lnTo>
                  <a:lnTo>
                    <a:pt x="218" y="97"/>
                  </a:lnTo>
                  <a:lnTo>
                    <a:pt x="236" y="108"/>
                  </a:lnTo>
                  <a:lnTo>
                    <a:pt x="232" y="76"/>
                  </a:lnTo>
                  <a:lnTo>
                    <a:pt x="214" y="53"/>
                  </a:lnTo>
                  <a:lnTo>
                    <a:pt x="243" y="0"/>
                  </a:lnTo>
                  <a:lnTo>
                    <a:pt x="274" y="25"/>
                  </a:lnTo>
                  <a:lnTo>
                    <a:pt x="279" y="7"/>
                  </a:lnTo>
                  <a:lnTo>
                    <a:pt x="325" y="8"/>
                  </a:lnTo>
                  <a:lnTo>
                    <a:pt x="328" y="19"/>
                  </a:lnTo>
                  <a:lnTo>
                    <a:pt x="351" y="19"/>
                  </a:lnTo>
                  <a:lnTo>
                    <a:pt x="355" y="33"/>
                  </a:lnTo>
                  <a:lnTo>
                    <a:pt x="382" y="47"/>
                  </a:lnTo>
                  <a:lnTo>
                    <a:pt x="489" y="78"/>
                  </a:lnTo>
                  <a:lnTo>
                    <a:pt x="494" y="100"/>
                  </a:lnTo>
                  <a:lnTo>
                    <a:pt x="510" y="112"/>
                  </a:lnTo>
                  <a:lnTo>
                    <a:pt x="554" y="105"/>
                  </a:lnTo>
                  <a:lnTo>
                    <a:pt x="571" y="128"/>
                  </a:lnTo>
                  <a:lnTo>
                    <a:pt x="600" y="102"/>
                  </a:lnTo>
                  <a:lnTo>
                    <a:pt x="614" y="101"/>
                  </a:lnTo>
                  <a:lnTo>
                    <a:pt x="613" y="89"/>
                  </a:lnTo>
                  <a:lnTo>
                    <a:pt x="639" y="86"/>
                  </a:lnTo>
                  <a:lnTo>
                    <a:pt x="652" y="96"/>
                  </a:lnTo>
                  <a:lnTo>
                    <a:pt x="677" y="88"/>
                  </a:lnTo>
                  <a:lnTo>
                    <a:pt x="700" y="49"/>
                  </a:lnTo>
                  <a:lnTo>
                    <a:pt x="753" y="72"/>
                  </a:lnTo>
                  <a:lnTo>
                    <a:pt x="774" y="51"/>
                  </a:lnTo>
                  <a:lnTo>
                    <a:pt x="810" y="48"/>
                  </a:lnTo>
                  <a:lnTo>
                    <a:pt x="849" y="20"/>
                  </a:lnTo>
                  <a:lnTo>
                    <a:pt x="849" y="20"/>
                  </a:lnTo>
                  <a:lnTo>
                    <a:pt x="874" y="58"/>
                  </a:lnTo>
                  <a:lnTo>
                    <a:pt x="912" y="68"/>
                  </a:lnTo>
                  <a:lnTo>
                    <a:pt x="914" y="79"/>
                  </a:lnTo>
                  <a:lnTo>
                    <a:pt x="903" y="89"/>
                  </a:lnTo>
                  <a:lnTo>
                    <a:pt x="911" y="105"/>
                  </a:lnTo>
                  <a:lnTo>
                    <a:pt x="896" y="108"/>
                  </a:lnTo>
                  <a:lnTo>
                    <a:pt x="885" y="123"/>
                  </a:lnTo>
                  <a:lnTo>
                    <a:pt x="893" y="158"/>
                  </a:lnTo>
                  <a:lnTo>
                    <a:pt x="933" y="173"/>
                  </a:lnTo>
                  <a:lnTo>
                    <a:pt x="936" y="201"/>
                  </a:lnTo>
                  <a:lnTo>
                    <a:pt x="981" y="200"/>
                  </a:lnTo>
                  <a:lnTo>
                    <a:pt x="995" y="219"/>
                  </a:lnTo>
                  <a:lnTo>
                    <a:pt x="1017" y="215"/>
                  </a:lnTo>
                  <a:lnTo>
                    <a:pt x="1034" y="234"/>
                  </a:lnTo>
                  <a:lnTo>
                    <a:pt x="1012" y="248"/>
                  </a:lnTo>
                  <a:lnTo>
                    <a:pt x="1024" y="279"/>
                  </a:lnTo>
                  <a:lnTo>
                    <a:pt x="997" y="295"/>
                  </a:lnTo>
                  <a:lnTo>
                    <a:pt x="986" y="322"/>
                  </a:lnTo>
                  <a:lnTo>
                    <a:pt x="1007" y="332"/>
                  </a:lnTo>
                  <a:lnTo>
                    <a:pt x="1017" y="357"/>
                  </a:lnTo>
                  <a:lnTo>
                    <a:pt x="1043" y="377"/>
                  </a:lnTo>
                  <a:lnTo>
                    <a:pt x="1058" y="365"/>
                  </a:lnTo>
                  <a:lnTo>
                    <a:pt x="1096" y="381"/>
                  </a:lnTo>
                  <a:lnTo>
                    <a:pt x="1118" y="363"/>
                  </a:lnTo>
                  <a:lnTo>
                    <a:pt x="1146" y="387"/>
                  </a:lnTo>
                  <a:lnTo>
                    <a:pt x="1167" y="385"/>
                  </a:lnTo>
                  <a:lnTo>
                    <a:pt x="1215" y="409"/>
                  </a:lnTo>
                  <a:lnTo>
                    <a:pt x="1215" y="409"/>
                  </a:lnTo>
                  <a:lnTo>
                    <a:pt x="1234" y="462"/>
                  </a:lnTo>
                  <a:lnTo>
                    <a:pt x="1203" y="541"/>
                  </a:lnTo>
                  <a:lnTo>
                    <a:pt x="1164" y="558"/>
                  </a:lnTo>
                  <a:lnTo>
                    <a:pt x="1167" y="573"/>
                  </a:lnTo>
                  <a:lnTo>
                    <a:pt x="1159" y="578"/>
                  </a:lnTo>
                  <a:lnTo>
                    <a:pt x="1095" y="563"/>
                  </a:lnTo>
                  <a:lnTo>
                    <a:pt x="1089" y="572"/>
                  </a:lnTo>
                  <a:lnTo>
                    <a:pt x="1102" y="579"/>
                  </a:lnTo>
                  <a:lnTo>
                    <a:pt x="1101" y="608"/>
                  </a:lnTo>
                  <a:lnTo>
                    <a:pt x="1073" y="610"/>
                  </a:lnTo>
                  <a:lnTo>
                    <a:pt x="1100" y="627"/>
                  </a:lnTo>
                  <a:lnTo>
                    <a:pt x="1097" y="642"/>
                  </a:lnTo>
                  <a:lnTo>
                    <a:pt x="1108" y="643"/>
                  </a:lnTo>
                  <a:lnTo>
                    <a:pt x="1106" y="708"/>
                  </a:lnTo>
                  <a:lnTo>
                    <a:pt x="1185" y="759"/>
                  </a:lnTo>
                  <a:lnTo>
                    <a:pt x="1184" y="770"/>
                  </a:lnTo>
                  <a:lnTo>
                    <a:pt x="1162" y="783"/>
                  </a:lnTo>
                  <a:lnTo>
                    <a:pt x="1153" y="810"/>
                  </a:lnTo>
                  <a:lnTo>
                    <a:pt x="1211" y="845"/>
                  </a:lnTo>
                  <a:lnTo>
                    <a:pt x="1201" y="856"/>
                  </a:lnTo>
                  <a:lnTo>
                    <a:pt x="1219" y="899"/>
                  </a:lnTo>
                  <a:lnTo>
                    <a:pt x="1210" y="914"/>
                  </a:lnTo>
                  <a:lnTo>
                    <a:pt x="1239" y="936"/>
                  </a:lnTo>
                  <a:lnTo>
                    <a:pt x="1245" y="959"/>
                  </a:lnTo>
                  <a:lnTo>
                    <a:pt x="1273" y="973"/>
                  </a:lnTo>
                  <a:lnTo>
                    <a:pt x="1294" y="1002"/>
                  </a:lnTo>
                  <a:lnTo>
                    <a:pt x="1322" y="1012"/>
                  </a:lnTo>
                  <a:lnTo>
                    <a:pt x="1323" y="1046"/>
                  </a:lnTo>
                  <a:lnTo>
                    <a:pt x="1345" y="1066"/>
                  </a:lnTo>
                  <a:lnTo>
                    <a:pt x="1346" y="1084"/>
                  </a:lnTo>
                  <a:lnTo>
                    <a:pt x="1385" y="1095"/>
                  </a:lnTo>
                  <a:lnTo>
                    <a:pt x="1394" y="1110"/>
                  </a:lnTo>
                  <a:lnTo>
                    <a:pt x="1394" y="1129"/>
                  </a:lnTo>
                  <a:lnTo>
                    <a:pt x="1382" y="1141"/>
                  </a:lnTo>
                  <a:lnTo>
                    <a:pt x="1389" y="1157"/>
                  </a:lnTo>
                  <a:lnTo>
                    <a:pt x="1342" y="1177"/>
                  </a:lnTo>
                  <a:lnTo>
                    <a:pt x="1344" y="1190"/>
                  </a:lnTo>
                  <a:lnTo>
                    <a:pt x="1323" y="1212"/>
                  </a:lnTo>
                  <a:lnTo>
                    <a:pt x="1327" y="1251"/>
                  </a:lnTo>
                  <a:lnTo>
                    <a:pt x="1306" y="1279"/>
                  </a:lnTo>
                  <a:lnTo>
                    <a:pt x="1290" y="1283"/>
                  </a:lnTo>
                  <a:lnTo>
                    <a:pt x="1307" y="1302"/>
                  </a:lnTo>
                  <a:lnTo>
                    <a:pt x="1285" y="1315"/>
                  </a:lnTo>
                  <a:lnTo>
                    <a:pt x="1285" y="1315"/>
                  </a:lnTo>
                  <a:lnTo>
                    <a:pt x="1273" y="1289"/>
                  </a:lnTo>
                  <a:lnTo>
                    <a:pt x="1236" y="1284"/>
                  </a:lnTo>
                  <a:lnTo>
                    <a:pt x="1188" y="1297"/>
                  </a:lnTo>
                  <a:lnTo>
                    <a:pt x="1132" y="1361"/>
                  </a:lnTo>
                  <a:lnTo>
                    <a:pt x="1087" y="1354"/>
                  </a:lnTo>
                  <a:lnTo>
                    <a:pt x="1059" y="1327"/>
                  </a:lnTo>
                  <a:lnTo>
                    <a:pt x="1030" y="1335"/>
                  </a:lnTo>
                  <a:lnTo>
                    <a:pt x="1027" y="1326"/>
                  </a:lnTo>
                  <a:lnTo>
                    <a:pt x="1039" y="1318"/>
                  </a:lnTo>
                  <a:lnTo>
                    <a:pt x="1030" y="1288"/>
                  </a:lnTo>
                  <a:lnTo>
                    <a:pt x="986" y="1246"/>
                  </a:lnTo>
                  <a:lnTo>
                    <a:pt x="966" y="1243"/>
                  </a:lnTo>
                  <a:lnTo>
                    <a:pt x="932" y="1202"/>
                  </a:lnTo>
                  <a:lnTo>
                    <a:pt x="870" y="1203"/>
                  </a:lnTo>
                  <a:lnTo>
                    <a:pt x="835" y="1159"/>
                  </a:lnTo>
                  <a:lnTo>
                    <a:pt x="786" y="1144"/>
                  </a:lnTo>
                  <a:lnTo>
                    <a:pt x="777" y="1130"/>
                  </a:lnTo>
                  <a:lnTo>
                    <a:pt x="804" y="1110"/>
                  </a:lnTo>
                  <a:lnTo>
                    <a:pt x="805" y="1056"/>
                  </a:lnTo>
                  <a:lnTo>
                    <a:pt x="840" y="1036"/>
                  </a:lnTo>
                  <a:lnTo>
                    <a:pt x="840" y="997"/>
                  </a:lnTo>
                  <a:lnTo>
                    <a:pt x="759" y="830"/>
                  </a:lnTo>
                  <a:lnTo>
                    <a:pt x="688" y="755"/>
                  </a:lnTo>
                  <a:lnTo>
                    <a:pt x="652" y="761"/>
                  </a:lnTo>
                  <a:lnTo>
                    <a:pt x="634" y="789"/>
                  </a:lnTo>
                  <a:lnTo>
                    <a:pt x="589" y="776"/>
                  </a:lnTo>
                  <a:lnTo>
                    <a:pt x="553" y="808"/>
                  </a:lnTo>
                  <a:lnTo>
                    <a:pt x="522" y="813"/>
                  </a:lnTo>
                  <a:lnTo>
                    <a:pt x="489" y="796"/>
                  </a:lnTo>
                  <a:lnTo>
                    <a:pt x="382" y="847"/>
                  </a:lnTo>
                  <a:lnTo>
                    <a:pt x="392" y="793"/>
                  </a:lnTo>
                  <a:lnTo>
                    <a:pt x="434" y="784"/>
                  </a:lnTo>
                  <a:lnTo>
                    <a:pt x="440" y="765"/>
                  </a:lnTo>
                  <a:lnTo>
                    <a:pt x="488" y="732"/>
                  </a:lnTo>
                  <a:lnTo>
                    <a:pt x="473" y="690"/>
                  </a:lnTo>
                  <a:lnTo>
                    <a:pt x="432" y="677"/>
                  </a:lnTo>
                  <a:lnTo>
                    <a:pt x="385" y="625"/>
                  </a:lnTo>
                  <a:lnTo>
                    <a:pt x="348" y="600"/>
                  </a:lnTo>
                  <a:lnTo>
                    <a:pt x="313" y="615"/>
                  </a:lnTo>
                  <a:lnTo>
                    <a:pt x="288" y="647"/>
                  </a:lnTo>
                  <a:lnTo>
                    <a:pt x="269" y="644"/>
                  </a:lnTo>
                  <a:lnTo>
                    <a:pt x="279" y="639"/>
                  </a:lnTo>
                  <a:lnTo>
                    <a:pt x="270" y="625"/>
                  </a:lnTo>
                  <a:lnTo>
                    <a:pt x="225" y="612"/>
                  </a:lnTo>
                  <a:lnTo>
                    <a:pt x="210" y="623"/>
                  </a:lnTo>
                  <a:lnTo>
                    <a:pt x="222" y="659"/>
                  </a:lnTo>
                  <a:lnTo>
                    <a:pt x="192" y="648"/>
                  </a:lnTo>
                  <a:lnTo>
                    <a:pt x="191" y="588"/>
                  </a:lnTo>
                  <a:lnTo>
                    <a:pt x="177" y="536"/>
                  </a:lnTo>
                  <a:lnTo>
                    <a:pt x="141" y="479"/>
                  </a:lnTo>
                  <a:lnTo>
                    <a:pt x="140" y="477"/>
                  </a:lnTo>
                  <a:lnTo>
                    <a:pt x="108" y="443"/>
                  </a:lnTo>
                  <a:lnTo>
                    <a:pt x="90" y="378"/>
                  </a:lnTo>
                  <a:lnTo>
                    <a:pt x="42" y="301"/>
                  </a:lnTo>
                  <a:lnTo>
                    <a:pt x="0" y="258"/>
                  </a:lnTo>
                  <a:lnTo>
                    <a:pt x="0" y="258"/>
                  </a:lnTo>
                  <a:lnTo>
                    <a:pt x="7" y="240"/>
                  </a:lnTo>
                  <a:lnTo>
                    <a:pt x="47" y="233"/>
                  </a:lnTo>
                  <a:lnTo>
                    <a:pt x="54" y="222"/>
                  </a:lnTo>
                  <a:lnTo>
                    <a:pt x="45" y="219"/>
                  </a:lnTo>
                  <a:lnTo>
                    <a:pt x="46" y="205"/>
                  </a:lnTo>
                  <a:lnTo>
                    <a:pt x="88" y="191"/>
                  </a:lnTo>
                  <a:lnTo>
                    <a:pt x="74" y="131"/>
                  </a:lnTo>
                  <a:lnTo>
                    <a:pt x="85" y="111"/>
                  </a:lnTo>
                  <a:lnTo>
                    <a:pt x="67" y="81"/>
                  </a:lnTo>
                  <a:lnTo>
                    <a:pt x="96" y="76"/>
                  </a:lnTo>
                  <a:lnTo>
                    <a:pt x="137" y="39"/>
                  </a:lnTo>
                  <a:lnTo>
                    <a:pt x="146" y="40"/>
                  </a:lnTo>
                  <a:close/>
                </a:path>
              </a:pathLst>
            </a:custGeom>
            <a:solidFill>
              <a:srgbClr val="FFC00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22" name="Google Shape;222;g2e7d9740709_2_0"/>
            <p:cNvSpPr/>
            <p:nvPr/>
          </p:nvSpPr>
          <p:spPr>
            <a:xfrm>
              <a:off x="2171" y="786"/>
              <a:ext cx="989" cy="547"/>
            </a:xfrm>
            <a:custGeom>
              <a:rect b="b" l="l" r="r" t="t"/>
              <a:pathLst>
                <a:path extrusionOk="0" h="1342" w="2427">
                  <a:moveTo>
                    <a:pt x="2427" y="1116"/>
                  </a:moveTo>
                  <a:lnTo>
                    <a:pt x="2411" y="1158"/>
                  </a:lnTo>
                  <a:lnTo>
                    <a:pt x="2414" y="1213"/>
                  </a:lnTo>
                  <a:lnTo>
                    <a:pt x="2381" y="1226"/>
                  </a:lnTo>
                  <a:lnTo>
                    <a:pt x="2373" y="1254"/>
                  </a:lnTo>
                  <a:lnTo>
                    <a:pt x="2335" y="1249"/>
                  </a:lnTo>
                  <a:lnTo>
                    <a:pt x="2337" y="1235"/>
                  </a:lnTo>
                  <a:lnTo>
                    <a:pt x="2326" y="1231"/>
                  </a:lnTo>
                  <a:lnTo>
                    <a:pt x="2317" y="1198"/>
                  </a:lnTo>
                  <a:lnTo>
                    <a:pt x="2281" y="1213"/>
                  </a:lnTo>
                  <a:lnTo>
                    <a:pt x="2281" y="1184"/>
                  </a:lnTo>
                  <a:lnTo>
                    <a:pt x="2251" y="1167"/>
                  </a:lnTo>
                  <a:lnTo>
                    <a:pt x="2251" y="1167"/>
                  </a:lnTo>
                  <a:lnTo>
                    <a:pt x="2266" y="1146"/>
                  </a:lnTo>
                  <a:lnTo>
                    <a:pt x="2261" y="1096"/>
                  </a:lnTo>
                  <a:lnTo>
                    <a:pt x="2212" y="1129"/>
                  </a:lnTo>
                  <a:lnTo>
                    <a:pt x="2190" y="1129"/>
                  </a:lnTo>
                  <a:lnTo>
                    <a:pt x="2194" y="1177"/>
                  </a:lnTo>
                  <a:lnTo>
                    <a:pt x="2194" y="1177"/>
                  </a:lnTo>
                  <a:lnTo>
                    <a:pt x="2194" y="1177"/>
                  </a:lnTo>
                  <a:lnTo>
                    <a:pt x="2194" y="1177"/>
                  </a:lnTo>
                  <a:lnTo>
                    <a:pt x="2210" y="1207"/>
                  </a:lnTo>
                  <a:lnTo>
                    <a:pt x="2188" y="1207"/>
                  </a:lnTo>
                  <a:lnTo>
                    <a:pt x="2184" y="1196"/>
                  </a:lnTo>
                  <a:lnTo>
                    <a:pt x="2157" y="1206"/>
                  </a:lnTo>
                  <a:lnTo>
                    <a:pt x="2144" y="1253"/>
                  </a:lnTo>
                  <a:lnTo>
                    <a:pt x="2109" y="1281"/>
                  </a:lnTo>
                  <a:lnTo>
                    <a:pt x="2106" y="1309"/>
                  </a:lnTo>
                  <a:lnTo>
                    <a:pt x="2106" y="1309"/>
                  </a:lnTo>
                  <a:lnTo>
                    <a:pt x="2106" y="1309"/>
                  </a:lnTo>
                  <a:lnTo>
                    <a:pt x="2106" y="1309"/>
                  </a:lnTo>
                  <a:lnTo>
                    <a:pt x="2084" y="1321"/>
                  </a:lnTo>
                  <a:lnTo>
                    <a:pt x="2057" y="1316"/>
                  </a:lnTo>
                  <a:lnTo>
                    <a:pt x="2046" y="1342"/>
                  </a:lnTo>
                  <a:lnTo>
                    <a:pt x="2025" y="1311"/>
                  </a:lnTo>
                  <a:lnTo>
                    <a:pt x="2006" y="1322"/>
                  </a:lnTo>
                  <a:lnTo>
                    <a:pt x="1987" y="1320"/>
                  </a:lnTo>
                  <a:lnTo>
                    <a:pt x="1987" y="1320"/>
                  </a:lnTo>
                  <a:lnTo>
                    <a:pt x="1964" y="1332"/>
                  </a:lnTo>
                  <a:lnTo>
                    <a:pt x="1949" y="1315"/>
                  </a:lnTo>
                  <a:lnTo>
                    <a:pt x="1949" y="1315"/>
                  </a:lnTo>
                  <a:lnTo>
                    <a:pt x="1937" y="1318"/>
                  </a:lnTo>
                  <a:lnTo>
                    <a:pt x="1918" y="1306"/>
                  </a:lnTo>
                  <a:lnTo>
                    <a:pt x="1904" y="1312"/>
                  </a:lnTo>
                  <a:lnTo>
                    <a:pt x="1904" y="1312"/>
                  </a:lnTo>
                  <a:lnTo>
                    <a:pt x="1882" y="1298"/>
                  </a:lnTo>
                  <a:lnTo>
                    <a:pt x="1879" y="1285"/>
                  </a:lnTo>
                  <a:lnTo>
                    <a:pt x="1879" y="1285"/>
                  </a:lnTo>
                  <a:lnTo>
                    <a:pt x="1861" y="1283"/>
                  </a:lnTo>
                  <a:lnTo>
                    <a:pt x="1854" y="1265"/>
                  </a:lnTo>
                  <a:lnTo>
                    <a:pt x="1792" y="1263"/>
                  </a:lnTo>
                  <a:lnTo>
                    <a:pt x="1765" y="1231"/>
                  </a:lnTo>
                  <a:lnTo>
                    <a:pt x="1718" y="1204"/>
                  </a:lnTo>
                  <a:lnTo>
                    <a:pt x="1721" y="1163"/>
                  </a:lnTo>
                  <a:lnTo>
                    <a:pt x="1697" y="1147"/>
                  </a:lnTo>
                  <a:lnTo>
                    <a:pt x="1701" y="1125"/>
                  </a:lnTo>
                  <a:lnTo>
                    <a:pt x="1672" y="1097"/>
                  </a:lnTo>
                  <a:lnTo>
                    <a:pt x="1676" y="1082"/>
                  </a:lnTo>
                  <a:lnTo>
                    <a:pt x="1685" y="1083"/>
                  </a:lnTo>
                  <a:lnTo>
                    <a:pt x="1682" y="1069"/>
                  </a:lnTo>
                  <a:lnTo>
                    <a:pt x="1704" y="1060"/>
                  </a:lnTo>
                  <a:lnTo>
                    <a:pt x="1710" y="1034"/>
                  </a:lnTo>
                  <a:lnTo>
                    <a:pt x="1737" y="1004"/>
                  </a:lnTo>
                  <a:lnTo>
                    <a:pt x="1742" y="969"/>
                  </a:lnTo>
                  <a:lnTo>
                    <a:pt x="1669" y="983"/>
                  </a:lnTo>
                  <a:lnTo>
                    <a:pt x="1633" y="978"/>
                  </a:lnTo>
                  <a:lnTo>
                    <a:pt x="1653" y="950"/>
                  </a:lnTo>
                  <a:lnTo>
                    <a:pt x="1650" y="937"/>
                  </a:lnTo>
                  <a:lnTo>
                    <a:pt x="1616" y="929"/>
                  </a:lnTo>
                  <a:lnTo>
                    <a:pt x="1602" y="943"/>
                  </a:lnTo>
                  <a:lnTo>
                    <a:pt x="1586" y="939"/>
                  </a:lnTo>
                  <a:lnTo>
                    <a:pt x="1563" y="913"/>
                  </a:lnTo>
                  <a:lnTo>
                    <a:pt x="1544" y="908"/>
                  </a:lnTo>
                  <a:lnTo>
                    <a:pt x="1540" y="879"/>
                  </a:lnTo>
                  <a:lnTo>
                    <a:pt x="1522" y="863"/>
                  </a:lnTo>
                  <a:lnTo>
                    <a:pt x="1489" y="895"/>
                  </a:lnTo>
                  <a:lnTo>
                    <a:pt x="1456" y="899"/>
                  </a:lnTo>
                  <a:lnTo>
                    <a:pt x="1453" y="913"/>
                  </a:lnTo>
                  <a:lnTo>
                    <a:pt x="1423" y="941"/>
                  </a:lnTo>
                  <a:lnTo>
                    <a:pt x="1370" y="943"/>
                  </a:lnTo>
                  <a:lnTo>
                    <a:pt x="1368" y="955"/>
                  </a:lnTo>
                  <a:lnTo>
                    <a:pt x="1407" y="978"/>
                  </a:lnTo>
                  <a:lnTo>
                    <a:pt x="1411" y="992"/>
                  </a:lnTo>
                  <a:lnTo>
                    <a:pt x="1377" y="994"/>
                  </a:lnTo>
                  <a:lnTo>
                    <a:pt x="1336" y="982"/>
                  </a:lnTo>
                  <a:lnTo>
                    <a:pt x="1291" y="1002"/>
                  </a:lnTo>
                  <a:lnTo>
                    <a:pt x="1254" y="997"/>
                  </a:lnTo>
                  <a:lnTo>
                    <a:pt x="1234" y="982"/>
                  </a:lnTo>
                  <a:lnTo>
                    <a:pt x="1242" y="968"/>
                  </a:lnTo>
                  <a:lnTo>
                    <a:pt x="1237" y="956"/>
                  </a:lnTo>
                  <a:lnTo>
                    <a:pt x="1172" y="1029"/>
                  </a:lnTo>
                  <a:lnTo>
                    <a:pt x="1163" y="1025"/>
                  </a:lnTo>
                  <a:lnTo>
                    <a:pt x="1167" y="1012"/>
                  </a:lnTo>
                  <a:lnTo>
                    <a:pt x="1158" y="1000"/>
                  </a:lnTo>
                  <a:lnTo>
                    <a:pt x="1128" y="993"/>
                  </a:lnTo>
                  <a:lnTo>
                    <a:pt x="1061" y="940"/>
                  </a:lnTo>
                  <a:lnTo>
                    <a:pt x="987" y="938"/>
                  </a:lnTo>
                  <a:lnTo>
                    <a:pt x="974" y="954"/>
                  </a:lnTo>
                  <a:lnTo>
                    <a:pt x="975" y="972"/>
                  </a:lnTo>
                  <a:lnTo>
                    <a:pt x="953" y="978"/>
                  </a:lnTo>
                  <a:lnTo>
                    <a:pt x="907" y="937"/>
                  </a:lnTo>
                  <a:lnTo>
                    <a:pt x="904" y="917"/>
                  </a:lnTo>
                  <a:lnTo>
                    <a:pt x="881" y="895"/>
                  </a:lnTo>
                  <a:lnTo>
                    <a:pt x="881" y="877"/>
                  </a:lnTo>
                  <a:lnTo>
                    <a:pt x="865" y="868"/>
                  </a:lnTo>
                  <a:lnTo>
                    <a:pt x="843" y="872"/>
                  </a:lnTo>
                  <a:lnTo>
                    <a:pt x="803" y="831"/>
                  </a:lnTo>
                  <a:lnTo>
                    <a:pt x="782" y="831"/>
                  </a:lnTo>
                  <a:lnTo>
                    <a:pt x="753" y="815"/>
                  </a:lnTo>
                  <a:lnTo>
                    <a:pt x="721" y="830"/>
                  </a:lnTo>
                  <a:lnTo>
                    <a:pt x="646" y="751"/>
                  </a:lnTo>
                  <a:lnTo>
                    <a:pt x="613" y="758"/>
                  </a:lnTo>
                  <a:lnTo>
                    <a:pt x="556" y="719"/>
                  </a:lnTo>
                  <a:lnTo>
                    <a:pt x="541" y="702"/>
                  </a:lnTo>
                  <a:lnTo>
                    <a:pt x="549" y="667"/>
                  </a:lnTo>
                  <a:lnTo>
                    <a:pt x="535" y="664"/>
                  </a:lnTo>
                  <a:lnTo>
                    <a:pt x="528" y="648"/>
                  </a:lnTo>
                  <a:lnTo>
                    <a:pt x="495" y="636"/>
                  </a:lnTo>
                  <a:lnTo>
                    <a:pt x="424" y="644"/>
                  </a:lnTo>
                  <a:lnTo>
                    <a:pt x="379" y="715"/>
                  </a:lnTo>
                  <a:lnTo>
                    <a:pt x="331" y="743"/>
                  </a:lnTo>
                  <a:lnTo>
                    <a:pt x="331" y="743"/>
                  </a:lnTo>
                  <a:lnTo>
                    <a:pt x="312" y="699"/>
                  </a:lnTo>
                  <a:lnTo>
                    <a:pt x="276" y="673"/>
                  </a:lnTo>
                  <a:lnTo>
                    <a:pt x="262" y="681"/>
                  </a:lnTo>
                  <a:lnTo>
                    <a:pt x="243" y="670"/>
                  </a:lnTo>
                  <a:lnTo>
                    <a:pt x="238" y="682"/>
                  </a:lnTo>
                  <a:lnTo>
                    <a:pt x="201" y="686"/>
                  </a:lnTo>
                  <a:lnTo>
                    <a:pt x="189" y="701"/>
                  </a:lnTo>
                  <a:lnTo>
                    <a:pt x="185" y="685"/>
                  </a:lnTo>
                  <a:lnTo>
                    <a:pt x="163" y="691"/>
                  </a:lnTo>
                  <a:lnTo>
                    <a:pt x="184" y="631"/>
                  </a:lnTo>
                  <a:lnTo>
                    <a:pt x="201" y="628"/>
                  </a:lnTo>
                  <a:lnTo>
                    <a:pt x="208" y="582"/>
                  </a:lnTo>
                  <a:lnTo>
                    <a:pt x="196" y="554"/>
                  </a:lnTo>
                  <a:lnTo>
                    <a:pt x="153" y="539"/>
                  </a:lnTo>
                  <a:lnTo>
                    <a:pt x="143" y="516"/>
                  </a:lnTo>
                  <a:lnTo>
                    <a:pt x="110" y="540"/>
                  </a:lnTo>
                  <a:lnTo>
                    <a:pt x="68" y="506"/>
                  </a:lnTo>
                  <a:lnTo>
                    <a:pt x="62" y="520"/>
                  </a:lnTo>
                  <a:lnTo>
                    <a:pt x="34" y="516"/>
                  </a:lnTo>
                  <a:lnTo>
                    <a:pt x="39" y="504"/>
                  </a:lnTo>
                  <a:lnTo>
                    <a:pt x="31" y="496"/>
                  </a:lnTo>
                  <a:lnTo>
                    <a:pt x="1" y="502"/>
                  </a:lnTo>
                  <a:lnTo>
                    <a:pt x="1" y="502"/>
                  </a:lnTo>
                  <a:lnTo>
                    <a:pt x="0" y="434"/>
                  </a:lnTo>
                  <a:lnTo>
                    <a:pt x="7" y="437"/>
                  </a:lnTo>
                  <a:lnTo>
                    <a:pt x="7" y="437"/>
                  </a:lnTo>
                  <a:lnTo>
                    <a:pt x="30" y="435"/>
                  </a:lnTo>
                  <a:lnTo>
                    <a:pt x="26" y="408"/>
                  </a:lnTo>
                  <a:lnTo>
                    <a:pt x="43" y="442"/>
                  </a:lnTo>
                  <a:lnTo>
                    <a:pt x="87" y="430"/>
                  </a:lnTo>
                  <a:lnTo>
                    <a:pt x="77" y="412"/>
                  </a:lnTo>
                  <a:lnTo>
                    <a:pt x="89" y="398"/>
                  </a:lnTo>
                  <a:lnTo>
                    <a:pt x="87" y="382"/>
                  </a:lnTo>
                  <a:lnTo>
                    <a:pt x="64" y="369"/>
                  </a:lnTo>
                  <a:lnTo>
                    <a:pt x="60" y="355"/>
                  </a:lnTo>
                  <a:lnTo>
                    <a:pt x="111" y="303"/>
                  </a:lnTo>
                  <a:lnTo>
                    <a:pt x="97" y="260"/>
                  </a:lnTo>
                  <a:lnTo>
                    <a:pt x="84" y="249"/>
                  </a:lnTo>
                  <a:lnTo>
                    <a:pt x="74" y="254"/>
                  </a:lnTo>
                  <a:lnTo>
                    <a:pt x="51" y="233"/>
                  </a:lnTo>
                  <a:lnTo>
                    <a:pt x="67" y="211"/>
                  </a:lnTo>
                  <a:lnTo>
                    <a:pt x="59" y="197"/>
                  </a:lnTo>
                  <a:lnTo>
                    <a:pt x="82" y="191"/>
                  </a:lnTo>
                  <a:lnTo>
                    <a:pt x="100" y="137"/>
                  </a:lnTo>
                  <a:lnTo>
                    <a:pt x="122" y="114"/>
                  </a:lnTo>
                  <a:lnTo>
                    <a:pt x="120" y="85"/>
                  </a:lnTo>
                  <a:lnTo>
                    <a:pt x="147" y="61"/>
                  </a:lnTo>
                  <a:lnTo>
                    <a:pt x="146" y="52"/>
                  </a:lnTo>
                  <a:lnTo>
                    <a:pt x="162" y="54"/>
                  </a:lnTo>
                  <a:lnTo>
                    <a:pt x="167" y="43"/>
                  </a:lnTo>
                  <a:lnTo>
                    <a:pt x="205" y="34"/>
                  </a:lnTo>
                  <a:lnTo>
                    <a:pt x="225" y="58"/>
                  </a:lnTo>
                  <a:lnTo>
                    <a:pt x="241" y="45"/>
                  </a:lnTo>
                  <a:lnTo>
                    <a:pt x="232" y="8"/>
                  </a:lnTo>
                  <a:lnTo>
                    <a:pt x="242" y="7"/>
                  </a:lnTo>
                  <a:lnTo>
                    <a:pt x="263" y="35"/>
                  </a:lnTo>
                  <a:lnTo>
                    <a:pt x="280" y="28"/>
                  </a:lnTo>
                  <a:lnTo>
                    <a:pt x="289" y="3"/>
                  </a:lnTo>
                  <a:lnTo>
                    <a:pt x="301" y="19"/>
                  </a:lnTo>
                  <a:lnTo>
                    <a:pt x="299" y="53"/>
                  </a:lnTo>
                  <a:lnTo>
                    <a:pt x="355" y="76"/>
                  </a:lnTo>
                  <a:lnTo>
                    <a:pt x="377" y="57"/>
                  </a:lnTo>
                  <a:lnTo>
                    <a:pt x="383" y="44"/>
                  </a:lnTo>
                  <a:lnTo>
                    <a:pt x="373" y="29"/>
                  </a:lnTo>
                  <a:lnTo>
                    <a:pt x="385" y="26"/>
                  </a:lnTo>
                  <a:lnTo>
                    <a:pt x="396" y="46"/>
                  </a:lnTo>
                  <a:lnTo>
                    <a:pt x="421" y="59"/>
                  </a:lnTo>
                  <a:lnTo>
                    <a:pt x="425" y="84"/>
                  </a:lnTo>
                  <a:lnTo>
                    <a:pt x="438" y="41"/>
                  </a:lnTo>
                  <a:lnTo>
                    <a:pt x="451" y="41"/>
                  </a:lnTo>
                  <a:lnTo>
                    <a:pt x="465" y="61"/>
                  </a:lnTo>
                  <a:lnTo>
                    <a:pt x="476" y="56"/>
                  </a:lnTo>
                  <a:lnTo>
                    <a:pt x="479" y="41"/>
                  </a:lnTo>
                  <a:lnTo>
                    <a:pt x="464" y="19"/>
                  </a:lnTo>
                  <a:lnTo>
                    <a:pt x="488" y="0"/>
                  </a:lnTo>
                  <a:lnTo>
                    <a:pt x="498" y="8"/>
                  </a:lnTo>
                  <a:lnTo>
                    <a:pt x="493" y="37"/>
                  </a:lnTo>
                  <a:lnTo>
                    <a:pt x="531" y="8"/>
                  </a:lnTo>
                  <a:lnTo>
                    <a:pt x="543" y="9"/>
                  </a:lnTo>
                  <a:lnTo>
                    <a:pt x="568" y="42"/>
                  </a:lnTo>
                  <a:lnTo>
                    <a:pt x="562" y="61"/>
                  </a:lnTo>
                  <a:lnTo>
                    <a:pt x="582" y="78"/>
                  </a:lnTo>
                  <a:lnTo>
                    <a:pt x="583" y="94"/>
                  </a:lnTo>
                  <a:lnTo>
                    <a:pt x="603" y="89"/>
                  </a:lnTo>
                  <a:lnTo>
                    <a:pt x="614" y="113"/>
                  </a:lnTo>
                  <a:lnTo>
                    <a:pt x="658" y="92"/>
                  </a:lnTo>
                  <a:lnTo>
                    <a:pt x="665" y="104"/>
                  </a:lnTo>
                  <a:lnTo>
                    <a:pt x="695" y="103"/>
                  </a:lnTo>
                  <a:lnTo>
                    <a:pt x="735" y="135"/>
                  </a:lnTo>
                  <a:lnTo>
                    <a:pt x="756" y="136"/>
                  </a:lnTo>
                  <a:lnTo>
                    <a:pt x="794" y="166"/>
                  </a:lnTo>
                  <a:lnTo>
                    <a:pt x="827" y="148"/>
                  </a:lnTo>
                  <a:lnTo>
                    <a:pt x="846" y="187"/>
                  </a:lnTo>
                  <a:lnTo>
                    <a:pt x="907" y="217"/>
                  </a:lnTo>
                  <a:lnTo>
                    <a:pt x="960" y="214"/>
                  </a:lnTo>
                  <a:lnTo>
                    <a:pt x="979" y="203"/>
                  </a:lnTo>
                  <a:lnTo>
                    <a:pt x="1017" y="148"/>
                  </a:lnTo>
                  <a:lnTo>
                    <a:pt x="1023" y="170"/>
                  </a:lnTo>
                  <a:lnTo>
                    <a:pt x="1047" y="142"/>
                  </a:lnTo>
                  <a:lnTo>
                    <a:pt x="1060" y="184"/>
                  </a:lnTo>
                  <a:lnTo>
                    <a:pt x="1119" y="193"/>
                  </a:lnTo>
                  <a:lnTo>
                    <a:pt x="1129" y="204"/>
                  </a:lnTo>
                  <a:lnTo>
                    <a:pt x="1141" y="202"/>
                  </a:lnTo>
                  <a:lnTo>
                    <a:pt x="1142" y="212"/>
                  </a:lnTo>
                  <a:lnTo>
                    <a:pt x="1160" y="210"/>
                  </a:lnTo>
                  <a:lnTo>
                    <a:pt x="1157" y="217"/>
                  </a:lnTo>
                  <a:lnTo>
                    <a:pt x="1176" y="205"/>
                  </a:lnTo>
                  <a:lnTo>
                    <a:pt x="1194" y="208"/>
                  </a:lnTo>
                  <a:lnTo>
                    <a:pt x="1197" y="193"/>
                  </a:lnTo>
                  <a:lnTo>
                    <a:pt x="1228" y="177"/>
                  </a:lnTo>
                  <a:lnTo>
                    <a:pt x="1270" y="181"/>
                  </a:lnTo>
                  <a:lnTo>
                    <a:pt x="1282" y="170"/>
                  </a:lnTo>
                  <a:lnTo>
                    <a:pt x="1318" y="179"/>
                  </a:lnTo>
                  <a:lnTo>
                    <a:pt x="1334" y="199"/>
                  </a:lnTo>
                  <a:lnTo>
                    <a:pt x="1341" y="191"/>
                  </a:lnTo>
                  <a:lnTo>
                    <a:pt x="1393" y="186"/>
                  </a:lnTo>
                  <a:lnTo>
                    <a:pt x="1398" y="178"/>
                  </a:lnTo>
                  <a:lnTo>
                    <a:pt x="1418" y="192"/>
                  </a:lnTo>
                  <a:lnTo>
                    <a:pt x="1440" y="170"/>
                  </a:lnTo>
                  <a:lnTo>
                    <a:pt x="1523" y="183"/>
                  </a:lnTo>
                  <a:lnTo>
                    <a:pt x="1523" y="183"/>
                  </a:lnTo>
                  <a:lnTo>
                    <a:pt x="1525" y="203"/>
                  </a:lnTo>
                  <a:lnTo>
                    <a:pt x="1601" y="198"/>
                  </a:lnTo>
                  <a:lnTo>
                    <a:pt x="1629" y="216"/>
                  </a:lnTo>
                  <a:lnTo>
                    <a:pt x="1635" y="238"/>
                  </a:lnTo>
                  <a:lnTo>
                    <a:pt x="1644" y="241"/>
                  </a:lnTo>
                  <a:lnTo>
                    <a:pt x="1661" y="240"/>
                  </a:lnTo>
                  <a:lnTo>
                    <a:pt x="1688" y="214"/>
                  </a:lnTo>
                  <a:lnTo>
                    <a:pt x="1730" y="203"/>
                  </a:lnTo>
                  <a:lnTo>
                    <a:pt x="1740" y="173"/>
                  </a:lnTo>
                  <a:lnTo>
                    <a:pt x="1779" y="155"/>
                  </a:lnTo>
                  <a:lnTo>
                    <a:pt x="1863" y="156"/>
                  </a:lnTo>
                  <a:lnTo>
                    <a:pt x="1892" y="145"/>
                  </a:lnTo>
                  <a:lnTo>
                    <a:pt x="1982" y="160"/>
                  </a:lnTo>
                  <a:lnTo>
                    <a:pt x="2012" y="201"/>
                  </a:lnTo>
                  <a:lnTo>
                    <a:pt x="2032" y="188"/>
                  </a:lnTo>
                  <a:lnTo>
                    <a:pt x="2043" y="202"/>
                  </a:lnTo>
                  <a:lnTo>
                    <a:pt x="2071" y="204"/>
                  </a:lnTo>
                  <a:lnTo>
                    <a:pt x="2091" y="187"/>
                  </a:lnTo>
                  <a:lnTo>
                    <a:pt x="2105" y="187"/>
                  </a:lnTo>
                  <a:lnTo>
                    <a:pt x="2116" y="201"/>
                  </a:lnTo>
                  <a:lnTo>
                    <a:pt x="2108" y="218"/>
                  </a:lnTo>
                  <a:lnTo>
                    <a:pt x="2112" y="256"/>
                  </a:lnTo>
                  <a:lnTo>
                    <a:pt x="2121" y="269"/>
                  </a:lnTo>
                  <a:lnTo>
                    <a:pt x="2147" y="276"/>
                  </a:lnTo>
                  <a:lnTo>
                    <a:pt x="2155" y="305"/>
                  </a:lnTo>
                  <a:lnTo>
                    <a:pt x="2155" y="305"/>
                  </a:lnTo>
                  <a:lnTo>
                    <a:pt x="2147" y="307"/>
                  </a:lnTo>
                  <a:lnTo>
                    <a:pt x="2131" y="283"/>
                  </a:lnTo>
                  <a:lnTo>
                    <a:pt x="2115" y="278"/>
                  </a:lnTo>
                  <a:lnTo>
                    <a:pt x="2092" y="308"/>
                  </a:lnTo>
                  <a:lnTo>
                    <a:pt x="2109" y="301"/>
                  </a:lnTo>
                  <a:lnTo>
                    <a:pt x="2087" y="360"/>
                  </a:lnTo>
                  <a:lnTo>
                    <a:pt x="2079" y="426"/>
                  </a:lnTo>
                  <a:lnTo>
                    <a:pt x="2085" y="470"/>
                  </a:lnTo>
                  <a:lnTo>
                    <a:pt x="2111" y="521"/>
                  </a:lnTo>
                  <a:lnTo>
                    <a:pt x="2110" y="639"/>
                  </a:lnTo>
                  <a:lnTo>
                    <a:pt x="2133" y="703"/>
                  </a:lnTo>
                  <a:lnTo>
                    <a:pt x="2136" y="748"/>
                  </a:lnTo>
                  <a:lnTo>
                    <a:pt x="2163" y="843"/>
                  </a:lnTo>
                  <a:lnTo>
                    <a:pt x="2187" y="890"/>
                  </a:lnTo>
                  <a:lnTo>
                    <a:pt x="2276" y="995"/>
                  </a:lnTo>
                  <a:lnTo>
                    <a:pt x="2310" y="1017"/>
                  </a:lnTo>
                  <a:lnTo>
                    <a:pt x="2390" y="1103"/>
                  </a:lnTo>
                  <a:lnTo>
                    <a:pt x="2427" y="1116"/>
                  </a:lnTo>
                  <a:close/>
                  <a:moveTo>
                    <a:pt x="2035" y="1267"/>
                  </a:moveTo>
                  <a:lnTo>
                    <a:pt x="2031" y="1282"/>
                  </a:lnTo>
                  <a:lnTo>
                    <a:pt x="2049" y="1303"/>
                  </a:lnTo>
                  <a:lnTo>
                    <a:pt x="2078" y="1289"/>
                  </a:lnTo>
                  <a:lnTo>
                    <a:pt x="2074" y="1274"/>
                  </a:lnTo>
                  <a:lnTo>
                    <a:pt x="2074" y="1274"/>
                  </a:lnTo>
                  <a:lnTo>
                    <a:pt x="2071" y="1268"/>
                  </a:lnTo>
                  <a:lnTo>
                    <a:pt x="2035" y="1267"/>
                  </a:lnTo>
                  <a:close/>
                </a:path>
              </a:pathLst>
            </a:custGeom>
            <a:solidFill>
              <a:srgbClr val="00206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23" name="Google Shape;223;g2e7d9740709_2_0"/>
            <p:cNvSpPr/>
            <p:nvPr/>
          </p:nvSpPr>
          <p:spPr>
            <a:xfrm>
              <a:off x="3043" y="183"/>
              <a:ext cx="446" cy="428"/>
            </a:xfrm>
            <a:custGeom>
              <a:rect b="b" l="l" r="r" t="t"/>
              <a:pathLst>
                <a:path extrusionOk="0" h="428" w="446">
                  <a:moveTo>
                    <a:pt x="132" y="4"/>
                  </a:moveTo>
                  <a:lnTo>
                    <a:pt x="143" y="7"/>
                  </a:lnTo>
                  <a:lnTo>
                    <a:pt x="143" y="15"/>
                  </a:lnTo>
                  <a:lnTo>
                    <a:pt x="147" y="17"/>
                  </a:lnTo>
                  <a:lnTo>
                    <a:pt x="169" y="15"/>
                  </a:lnTo>
                  <a:lnTo>
                    <a:pt x="203" y="22"/>
                  </a:lnTo>
                  <a:lnTo>
                    <a:pt x="213" y="19"/>
                  </a:lnTo>
                  <a:lnTo>
                    <a:pt x="236" y="24"/>
                  </a:lnTo>
                  <a:lnTo>
                    <a:pt x="256" y="39"/>
                  </a:lnTo>
                  <a:lnTo>
                    <a:pt x="265" y="35"/>
                  </a:lnTo>
                  <a:lnTo>
                    <a:pt x="279" y="39"/>
                  </a:lnTo>
                  <a:lnTo>
                    <a:pt x="285" y="33"/>
                  </a:lnTo>
                  <a:lnTo>
                    <a:pt x="293" y="33"/>
                  </a:lnTo>
                  <a:lnTo>
                    <a:pt x="293" y="28"/>
                  </a:lnTo>
                  <a:lnTo>
                    <a:pt x="303" y="31"/>
                  </a:lnTo>
                  <a:lnTo>
                    <a:pt x="303" y="35"/>
                  </a:lnTo>
                  <a:lnTo>
                    <a:pt x="308" y="37"/>
                  </a:lnTo>
                  <a:lnTo>
                    <a:pt x="329" y="33"/>
                  </a:lnTo>
                  <a:lnTo>
                    <a:pt x="333" y="41"/>
                  </a:lnTo>
                  <a:lnTo>
                    <a:pt x="345" y="39"/>
                  </a:lnTo>
                  <a:lnTo>
                    <a:pt x="349" y="45"/>
                  </a:lnTo>
                  <a:lnTo>
                    <a:pt x="362" y="43"/>
                  </a:lnTo>
                  <a:lnTo>
                    <a:pt x="389" y="52"/>
                  </a:lnTo>
                  <a:lnTo>
                    <a:pt x="381" y="85"/>
                  </a:lnTo>
                  <a:lnTo>
                    <a:pt x="370" y="82"/>
                  </a:lnTo>
                  <a:lnTo>
                    <a:pt x="354" y="86"/>
                  </a:lnTo>
                  <a:lnTo>
                    <a:pt x="347" y="101"/>
                  </a:lnTo>
                  <a:lnTo>
                    <a:pt x="320" y="116"/>
                  </a:lnTo>
                  <a:lnTo>
                    <a:pt x="312" y="117"/>
                  </a:lnTo>
                  <a:lnTo>
                    <a:pt x="312" y="131"/>
                  </a:lnTo>
                  <a:lnTo>
                    <a:pt x="294" y="142"/>
                  </a:lnTo>
                  <a:lnTo>
                    <a:pt x="307" y="167"/>
                  </a:lnTo>
                  <a:lnTo>
                    <a:pt x="304" y="177"/>
                  </a:lnTo>
                  <a:lnTo>
                    <a:pt x="314" y="175"/>
                  </a:lnTo>
                  <a:lnTo>
                    <a:pt x="313" y="171"/>
                  </a:lnTo>
                  <a:lnTo>
                    <a:pt x="323" y="171"/>
                  </a:lnTo>
                  <a:lnTo>
                    <a:pt x="329" y="175"/>
                  </a:lnTo>
                  <a:lnTo>
                    <a:pt x="337" y="173"/>
                  </a:lnTo>
                  <a:lnTo>
                    <a:pt x="345" y="179"/>
                  </a:lnTo>
                  <a:lnTo>
                    <a:pt x="349" y="187"/>
                  </a:lnTo>
                  <a:lnTo>
                    <a:pt x="366" y="184"/>
                  </a:lnTo>
                  <a:lnTo>
                    <a:pt x="374" y="189"/>
                  </a:lnTo>
                  <a:lnTo>
                    <a:pt x="368" y="206"/>
                  </a:lnTo>
                  <a:lnTo>
                    <a:pt x="349" y="225"/>
                  </a:lnTo>
                  <a:lnTo>
                    <a:pt x="328" y="238"/>
                  </a:lnTo>
                  <a:lnTo>
                    <a:pt x="330" y="251"/>
                  </a:lnTo>
                  <a:lnTo>
                    <a:pt x="322" y="259"/>
                  </a:lnTo>
                  <a:lnTo>
                    <a:pt x="338" y="275"/>
                  </a:lnTo>
                  <a:lnTo>
                    <a:pt x="347" y="273"/>
                  </a:lnTo>
                  <a:lnTo>
                    <a:pt x="354" y="266"/>
                  </a:lnTo>
                  <a:lnTo>
                    <a:pt x="368" y="267"/>
                  </a:lnTo>
                  <a:lnTo>
                    <a:pt x="367" y="286"/>
                  </a:lnTo>
                  <a:lnTo>
                    <a:pt x="350" y="319"/>
                  </a:lnTo>
                  <a:lnTo>
                    <a:pt x="355" y="337"/>
                  </a:lnTo>
                  <a:lnTo>
                    <a:pt x="362" y="342"/>
                  </a:lnTo>
                  <a:lnTo>
                    <a:pt x="376" y="340"/>
                  </a:lnTo>
                  <a:lnTo>
                    <a:pt x="397" y="358"/>
                  </a:lnTo>
                  <a:lnTo>
                    <a:pt x="411" y="362"/>
                  </a:lnTo>
                  <a:lnTo>
                    <a:pt x="431" y="396"/>
                  </a:lnTo>
                  <a:lnTo>
                    <a:pt x="446" y="407"/>
                  </a:lnTo>
                  <a:lnTo>
                    <a:pt x="423" y="427"/>
                  </a:lnTo>
                  <a:lnTo>
                    <a:pt x="411" y="428"/>
                  </a:lnTo>
                  <a:lnTo>
                    <a:pt x="398" y="421"/>
                  </a:lnTo>
                  <a:lnTo>
                    <a:pt x="390" y="423"/>
                  </a:lnTo>
                  <a:lnTo>
                    <a:pt x="389" y="418"/>
                  </a:lnTo>
                  <a:lnTo>
                    <a:pt x="394" y="415"/>
                  </a:lnTo>
                  <a:lnTo>
                    <a:pt x="408" y="420"/>
                  </a:lnTo>
                  <a:lnTo>
                    <a:pt x="415" y="415"/>
                  </a:lnTo>
                  <a:lnTo>
                    <a:pt x="407" y="415"/>
                  </a:lnTo>
                  <a:lnTo>
                    <a:pt x="405" y="406"/>
                  </a:lnTo>
                  <a:lnTo>
                    <a:pt x="399" y="408"/>
                  </a:lnTo>
                  <a:lnTo>
                    <a:pt x="396" y="404"/>
                  </a:lnTo>
                  <a:lnTo>
                    <a:pt x="403" y="399"/>
                  </a:lnTo>
                  <a:lnTo>
                    <a:pt x="399" y="388"/>
                  </a:lnTo>
                  <a:lnTo>
                    <a:pt x="365" y="352"/>
                  </a:lnTo>
                  <a:lnTo>
                    <a:pt x="352" y="348"/>
                  </a:lnTo>
                  <a:lnTo>
                    <a:pt x="345" y="350"/>
                  </a:lnTo>
                  <a:lnTo>
                    <a:pt x="342" y="346"/>
                  </a:lnTo>
                  <a:lnTo>
                    <a:pt x="335" y="354"/>
                  </a:lnTo>
                  <a:lnTo>
                    <a:pt x="334" y="363"/>
                  </a:lnTo>
                  <a:lnTo>
                    <a:pt x="344" y="371"/>
                  </a:lnTo>
                  <a:lnTo>
                    <a:pt x="325" y="379"/>
                  </a:lnTo>
                  <a:lnTo>
                    <a:pt x="321" y="378"/>
                  </a:lnTo>
                  <a:lnTo>
                    <a:pt x="309" y="389"/>
                  </a:lnTo>
                  <a:lnTo>
                    <a:pt x="296" y="390"/>
                  </a:lnTo>
                  <a:lnTo>
                    <a:pt x="268" y="375"/>
                  </a:lnTo>
                  <a:lnTo>
                    <a:pt x="258" y="374"/>
                  </a:lnTo>
                  <a:lnTo>
                    <a:pt x="257" y="374"/>
                  </a:lnTo>
                  <a:lnTo>
                    <a:pt x="256" y="373"/>
                  </a:lnTo>
                  <a:lnTo>
                    <a:pt x="233" y="380"/>
                  </a:lnTo>
                  <a:lnTo>
                    <a:pt x="217" y="404"/>
                  </a:lnTo>
                  <a:lnTo>
                    <a:pt x="217" y="404"/>
                  </a:lnTo>
                  <a:lnTo>
                    <a:pt x="211" y="400"/>
                  </a:lnTo>
                  <a:lnTo>
                    <a:pt x="212" y="397"/>
                  </a:lnTo>
                  <a:lnTo>
                    <a:pt x="207" y="398"/>
                  </a:lnTo>
                  <a:lnTo>
                    <a:pt x="208" y="390"/>
                  </a:lnTo>
                  <a:lnTo>
                    <a:pt x="202" y="386"/>
                  </a:lnTo>
                  <a:lnTo>
                    <a:pt x="204" y="382"/>
                  </a:lnTo>
                  <a:lnTo>
                    <a:pt x="200" y="380"/>
                  </a:lnTo>
                  <a:lnTo>
                    <a:pt x="197" y="366"/>
                  </a:lnTo>
                  <a:lnTo>
                    <a:pt x="192" y="370"/>
                  </a:lnTo>
                  <a:lnTo>
                    <a:pt x="193" y="364"/>
                  </a:lnTo>
                  <a:lnTo>
                    <a:pt x="190" y="356"/>
                  </a:lnTo>
                  <a:lnTo>
                    <a:pt x="192" y="355"/>
                  </a:lnTo>
                  <a:lnTo>
                    <a:pt x="181" y="344"/>
                  </a:lnTo>
                  <a:lnTo>
                    <a:pt x="188" y="341"/>
                  </a:lnTo>
                  <a:lnTo>
                    <a:pt x="183" y="339"/>
                  </a:lnTo>
                  <a:lnTo>
                    <a:pt x="184" y="335"/>
                  </a:lnTo>
                  <a:lnTo>
                    <a:pt x="182" y="333"/>
                  </a:lnTo>
                  <a:lnTo>
                    <a:pt x="182" y="331"/>
                  </a:lnTo>
                  <a:lnTo>
                    <a:pt x="179" y="322"/>
                  </a:lnTo>
                  <a:lnTo>
                    <a:pt x="176" y="324"/>
                  </a:lnTo>
                  <a:lnTo>
                    <a:pt x="178" y="331"/>
                  </a:lnTo>
                  <a:lnTo>
                    <a:pt x="170" y="334"/>
                  </a:lnTo>
                  <a:lnTo>
                    <a:pt x="167" y="328"/>
                  </a:lnTo>
                  <a:lnTo>
                    <a:pt x="159" y="333"/>
                  </a:lnTo>
                  <a:lnTo>
                    <a:pt x="152" y="327"/>
                  </a:lnTo>
                  <a:lnTo>
                    <a:pt x="154" y="321"/>
                  </a:lnTo>
                  <a:lnTo>
                    <a:pt x="150" y="321"/>
                  </a:lnTo>
                  <a:lnTo>
                    <a:pt x="139" y="327"/>
                  </a:lnTo>
                  <a:lnTo>
                    <a:pt x="136" y="332"/>
                  </a:lnTo>
                  <a:lnTo>
                    <a:pt x="132" y="329"/>
                  </a:lnTo>
                  <a:lnTo>
                    <a:pt x="134" y="323"/>
                  </a:lnTo>
                  <a:lnTo>
                    <a:pt x="128" y="318"/>
                  </a:lnTo>
                  <a:lnTo>
                    <a:pt x="118" y="330"/>
                  </a:lnTo>
                  <a:lnTo>
                    <a:pt x="114" y="326"/>
                  </a:lnTo>
                  <a:lnTo>
                    <a:pt x="93" y="346"/>
                  </a:lnTo>
                  <a:lnTo>
                    <a:pt x="93" y="337"/>
                  </a:lnTo>
                  <a:lnTo>
                    <a:pt x="87" y="334"/>
                  </a:lnTo>
                  <a:lnTo>
                    <a:pt x="86" y="329"/>
                  </a:lnTo>
                  <a:lnTo>
                    <a:pt x="79" y="326"/>
                  </a:lnTo>
                  <a:lnTo>
                    <a:pt x="76" y="334"/>
                  </a:lnTo>
                  <a:lnTo>
                    <a:pt x="65" y="329"/>
                  </a:lnTo>
                  <a:lnTo>
                    <a:pt x="66" y="322"/>
                  </a:lnTo>
                  <a:lnTo>
                    <a:pt x="58" y="315"/>
                  </a:lnTo>
                  <a:lnTo>
                    <a:pt x="51" y="291"/>
                  </a:lnTo>
                  <a:lnTo>
                    <a:pt x="43" y="291"/>
                  </a:lnTo>
                  <a:lnTo>
                    <a:pt x="38" y="282"/>
                  </a:lnTo>
                  <a:lnTo>
                    <a:pt x="30" y="282"/>
                  </a:lnTo>
                  <a:lnTo>
                    <a:pt x="30" y="263"/>
                  </a:lnTo>
                  <a:lnTo>
                    <a:pt x="26" y="249"/>
                  </a:lnTo>
                  <a:lnTo>
                    <a:pt x="21" y="245"/>
                  </a:lnTo>
                  <a:lnTo>
                    <a:pt x="30" y="229"/>
                  </a:lnTo>
                  <a:lnTo>
                    <a:pt x="46" y="219"/>
                  </a:lnTo>
                  <a:lnTo>
                    <a:pt x="49" y="199"/>
                  </a:lnTo>
                  <a:lnTo>
                    <a:pt x="36" y="188"/>
                  </a:lnTo>
                  <a:lnTo>
                    <a:pt x="34" y="177"/>
                  </a:lnTo>
                  <a:lnTo>
                    <a:pt x="24" y="177"/>
                  </a:lnTo>
                  <a:lnTo>
                    <a:pt x="22" y="169"/>
                  </a:lnTo>
                  <a:lnTo>
                    <a:pt x="11" y="169"/>
                  </a:lnTo>
                  <a:lnTo>
                    <a:pt x="0" y="154"/>
                  </a:lnTo>
                  <a:lnTo>
                    <a:pt x="9" y="143"/>
                  </a:lnTo>
                  <a:lnTo>
                    <a:pt x="9" y="133"/>
                  </a:lnTo>
                  <a:lnTo>
                    <a:pt x="15" y="128"/>
                  </a:lnTo>
                  <a:lnTo>
                    <a:pt x="25" y="129"/>
                  </a:lnTo>
                  <a:lnTo>
                    <a:pt x="27" y="118"/>
                  </a:lnTo>
                  <a:lnTo>
                    <a:pt x="37" y="113"/>
                  </a:lnTo>
                  <a:lnTo>
                    <a:pt x="36" y="110"/>
                  </a:lnTo>
                  <a:lnTo>
                    <a:pt x="39" y="112"/>
                  </a:lnTo>
                  <a:lnTo>
                    <a:pt x="38" y="104"/>
                  </a:lnTo>
                  <a:lnTo>
                    <a:pt x="49" y="95"/>
                  </a:lnTo>
                  <a:lnTo>
                    <a:pt x="50" y="85"/>
                  </a:lnTo>
                  <a:lnTo>
                    <a:pt x="58" y="74"/>
                  </a:lnTo>
                  <a:lnTo>
                    <a:pt x="60" y="76"/>
                  </a:lnTo>
                  <a:lnTo>
                    <a:pt x="69" y="69"/>
                  </a:lnTo>
                  <a:lnTo>
                    <a:pt x="79" y="74"/>
                  </a:lnTo>
                  <a:lnTo>
                    <a:pt x="85" y="69"/>
                  </a:lnTo>
                  <a:lnTo>
                    <a:pt x="94" y="74"/>
                  </a:lnTo>
                  <a:lnTo>
                    <a:pt x="92" y="64"/>
                  </a:lnTo>
                  <a:lnTo>
                    <a:pt x="86" y="60"/>
                  </a:lnTo>
                  <a:lnTo>
                    <a:pt x="86" y="55"/>
                  </a:lnTo>
                  <a:lnTo>
                    <a:pt x="105" y="43"/>
                  </a:lnTo>
                  <a:lnTo>
                    <a:pt x="119" y="42"/>
                  </a:lnTo>
                  <a:lnTo>
                    <a:pt x="114" y="36"/>
                  </a:lnTo>
                  <a:lnTo>
                    <a:pt x="118" y="24"/>
                  </a:lnTo>
                  <a:lnTo>
                    <a:pt x="113" y="15"/>
                  </a:lnTo>
                  <a:lnTo>
                    <a:pt x="114" y="5"/>
                  </a:lnTo>
                  <a:lnTo>
                    <a:pt x="114" y="5"/>
                  </a:lnTo>
                  <a:lnTo>
                    <a:pt x="123" y="0"/>
                  </a:lnTo>
                  <a:lnTo>
                    <a:pt x="132" y="4"/>
                  </a:lnTo>
                  <a:close/>
                </a:path>
              </a:pathLst>
            </a:custGeom>
            <a:solidFill>
              <a:srgbClr val="00206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24" name="Google Shape;224;g2e7d9740709_2_0"/>
            <p:cNvSpPr/>
            <p:nvPr/>
          </p:nvSpPr>
          <p:spPr>
            <a:xfrm>
              <a:off x="2799" y="1675"/>
              <a:ext cx="719" cy="731"/>
            </a:xfrm>
            <a:custGeom>
              <a:rect b="b" l="l" r="r" t="t"/>
              <a:pathLst>
                <a:path extrusionOk="0" h="1795" w="1764">
                  <a:moveTo>
                    <a:pt x="1037" y="1760"/>
                  </a:moveTo>
                  <a:lnTo>
                    <a:pt x="1034" y="1777"/>
                  </a:lnTo>
                  <a:lnTo>
                    <a:pt x="1042" y="1780"/>
                  </a:lnTo>
                  <a:lnTo>
                    <a:pt x="1028" y="1795"/>
                  </a:lnTo>
                  <a:lnTo>
                    <a:pt x="1026" y="1758"/>
                  </a:lnTo>
                  <a:lnTo>
                    <a:pt x="1056" y="1744"/>
                  </a:lnTo>
                  <a:lnTo>
                    <a:pt x="1037" y="1760"/>
                  </a:lnTo>
                  <a:close/>
                  <a:moveTo>
                    <a:pt x="1725" y="1235"/>
                  </a:moveTo>
                  <a:lnTo>
                    <a:pt x="1739" y="1247"/>
                  </a:lnTo>
                  <a:lnTo>
                    <a:pt x="1729" y="1264"/>
                  </a:lnTo>
                  <a:lnTo>
                    <a:pt x="1719" y="1263"/>
                  </a:lnTo>
                  <a:lnTo>
                    <a:pt x="1678" y="1300"/>
                  </a:lnTo>
                  <a:lnTo>
                    <a:pt x="1650" y="1305"/>
                  </a:lnTo>
                  <a:lnTo>
                    <a:pt x="1667" y="1335"/>
                  </a:lnTo>
                  <a:lnTo>
                    <a:pt x="1656" y="1355"/>
                  </a:lnTo>
                  <a:lnTo>
                    <a:pt x="1670" y="1415"/>
                  </a:lnTo>
                  <a:lnTo>
                    <a:pt x="1629" y="1429"/>
                  </a:lnTo>
                  <a:lnTo>
                    <a:pt x="1627" y="1443"/>
                  </a:lnTo>
                  <a:lnTo>
                    <a:pt x="1636" y="1446"/>
                  </a:lnTo>
                  <a:lnTo>
                    <a:pt x="1629" y="1457"/>
                  </a:lnTo>
                  <a:lnTo>
                    <a:pt x="1589" y="1464"/>
                  </a:lnTo>
                  <a:lnTo>
                    <a:pt x="1582" y="1482"/>
                  </a:lnTo>
                  <a:lnTo>
                    <a:pt x="1544" y="1455"/>
                  </a:lnTo>
                  <a:lnTo>
                    <a:pt x="1528" y="1463"/>
                  </a:lnTo>
                  <a:lnTo>
                    <a:pt x="1491" y="1448"/>
                  </a:lnTo>
                  <a:lnTo>
                    <a:pt x="1451" y="1470"/>
                  </a:lnTo>
                  <a:lnTo>
                    <a:pt x="1453" y="1489"/>
                  </a:lnTo>
                  <a:lnTo>
                    <a:pt x="1465" y="1497"/>
                  </a:lnTo>
                  <a:lnTo>
                    <a:pt x="1438" y="1498"/>
                  </a:lnTo>
                  <a:lnTo>
                    <a:pt x="1318" y="1429"/>
                  </a:lnTo>
                  <a:lnTo>
                    <a:pt x="1261" y="1415"/>
                  </a:lnTo>
                  <a:lnTo>
                    <a:pt x="1239" y="1428"/>
                  </a:lnTo>
                  <a:lnTo>
                    <a:pt x="1208" y="1427"/>
                  </a:lnTo>
                  <a:lnTo>
                    <a:pt x="1169" y="1439"/>
                  </a:lnTo>
                  <a:lnTo>
                    <a:pt x="1125" y="1481"/>
                  </a:lnTo>
                  <a:lnTo>
                    <a:pt x="1093" y="1479"/>
                  </a:lnTo>
                  <a:lnTo>
                    <a:pt x="1054" y="1389"/>
                  </a:lnTo>
                  <a:lnTo>
                    <a:pt x="1005" y="1337"/>
                  </a:lnTo>
                  <a:lnTo>
                    <a:pt x="957" y="1310"/>
                  </a:lnTo>
                  <a:lnTo>
                    <a:pt x="912" y="1306"/>
                  </a:lnTo>
                  <a:lnTo>
                    <a:pt x="901" y="1314"/>
                  </a:lnTo>
                  <a:lnTo>
                    <a:pt x="837" y="1271"/>
                  </a:lnTo>
                  <a:lnTo>
                    <a:pt x="814" y="1275"/>
                  </a:lnTo>
                  <a:lnTo>
                    <a:pt x="812" y="1284"/>
                  </a:lnTo>
                  <a:lnTo>
                    <a:pt x="801" y="1279"/>
                  </a:lnTo>
                  <a:lnTo>
                    <a:pt x="756" y="1201"/>
                  </a:lnTo>
                  <a:lnTo>
                    <a:pt x="662" y="1089"/>
                  </a:lnTo>
                  <a:lnTo>
                    <a:pt x="613" y="1047"/>
                  </a:lnTo>
                  <a:lnTo>
                    <a:pt x="530" y="1009"/>
                  </a:lnTo>
                  <a:lnTo>
                    <a:pt x="518" y="931"/>
                  </a:lnTo>
                  <a:lnTo>
                    <a:pt x="476" y="854"/>
                  </a:lnTo>
                  <a:lnTo>
                    <a:pt x="412" y="816"/>
                  </a:lnTo>
                  <a:lnTo>
                    <a:pt x="394" y="790"/>
                  </a:lnTo>
                  <a:lnTo>
                    <a:pt x="360" y="777"/>
                  </a:lnTo>
                  <a:lnTo>
                    <a:pt x="352" y="761"/>
                  </a:lnTo>
                  <a:lnTo>
                    <a:pt x="321" y="741"/>
                  </a:lnTo>
                  <a:lnTo>
                    <a:pt x="264" y="750"/>
                  </a:lnTo>
                  <a:lnTo>
                    <a:pt x="242" y="698"/>
                  </a:lnTo>
                  <a:lnTo>
                    <a:pt x="202" y="645"/>
                  </a:lnTo>
                  <a:lnTo>
                    <a:pt x="199" y="619"/>
                  </a:lnTo>
                  <a:lnTo>
                    <a:pt x="171" y="563"/>
                  </a:lnTo>
                  <a:lnTo>
                    <a:pt x="141" y="520"/>
                  </a:lnTo>
                  <a:lnTo>
                    <a:pt x="68" y="461"/>
                  </a:lnTo>
                  <a:lnTo>
                    <a:pt x="0" y="429"/>
                  </a:lnTo>
                  <a:lnTo>
                    <a:pt x="25" y="373"/>
                  </a:lnTo>
                  <a:lnTo>
                    <a:pt x="115" y="372"/>
                  </a:lnTo>
                  <a:lnTo>
                    <a:pt x="114" y="327"/>
                  </a:lnTo>
                  <a:lnTo>
                    <a:pt x="77" y="301"/>
                  </a:lnTo>
                  <a:lnTo>
                    <a:pt x="95" y="275"/>
                  </a:lnTo>
                  <a:lnTo>
                    <a:pt x="89" y="252"/>
                  </a:lnTo>
                  <a:lnTo>
                    <a:pt x="98" y="247"/>
                  </a:lnTo>
                  <a:lnTo>
                    <a:pt x="113" y="261"/>
                  </a:lnTo>
                  <a:lnTo>
                    <a:pt x="122" y="249"/>
                  </a:lnTo>
                  <a:lnTo>
                    <a:pt x="132" y="253"/>
                  </a:lnTo>
                  <a:lnTo>
                    <a:pt x="156" y="241"/>
                  </a:lnTo>
                  <a:lnTo>
                    <a:pt x="158" y="226"/>
                  </a:lnTo>
                  <a:lnTo>
                    <a:pt x="178" y="212"/>
                  </a:lnTo>
                  <a:lnTo>
                    <a:pt x="196" y="215"/>
                  </a:lnTo>
                  <a:lnTo>
                    <a:pt x="208" y="186"/>
                  </a:lnTo>
                  <a:lnTo>
                    <a:pt x="226" y="189"/>
                  </a:lnTo>
                  <a:lnTo>
                    <a:pt x="245" y="177"/>
                  </a:lnTo>
                  <a:lnTo>
                    <a:pt x="244" y="162"/>
                  </a:lnTo>
                  <a:lnTo>
                    <a:pt x="230" y="156"/>
                  </a:lnTo>
                  <a:lnTo>
                    <a:pt x="224" y="121"/>
                  </a:lnTo>
                  <a:lnTo>
                    <a:pt x="241" y="121"/>
                  </a:lnTo>
                  <a:lnTo>
                    <a:pt x="254" y="90"/>
                  </a:lnTo>
                  <a:lnTo>
                    <a:pt x="204" y="50"/>
                  </a:lnTo>
                  <a:lnTo>
                    <a:pt x="220" y="18"/>
                  </a:lnTo>
                  <a:lnTo>
                    <a:pt x="236" y="24"/>
                  </a:lnTo>
                  <a:lnTo>
                    <a:pt x="245" y="41"/>
                  </a:lnTo>
                  <a:lnTo>
                    <a:pt x="252" y="15"/>
                  </a:lnTo>
                  <a:lnTo>
                    <a:pt x="274" y="0"/>
                  </a:lnTo>
                  <a:lnTo>
                    <a:pt x="307" y="2"/>
                  </a:lnTo>
                  <a:lnTo>
                    <a:pt x="328" y="54"/>
                  </a:lnTo>
                  <a:lnTo>
                    <a:pt x="365" y="78"/>
                  </a:lnTo>
                  <a:lnTo>
                    <a:pt x="352" y="105"/>
                  </a:lnTo>
                  <a:lnTo>
                    <a:pt x="327" y="118"/>
                  </a:lnTo>
                  <a:lnTo>
                    <a:pt x="344" y="147"/>
                  </a:lnTo>
                  <a:lnTo>
                    <a:pt x="400" y="181"/>
                  </a:lnTo>
                  <a:lnTo>
                    <a:pt x="449" y="163"/>
                  </a:lnTo>
                  <a:lnTo>
                    <a:pt x="462" y="177"/>
                  </a:lnTo>
                  <a:lnTo>
                    <a:pt x="464" y="167"/>
                  </a:lnTo>
                  <a:lnTo>
                    <a:pt x="473" y="170"/>
                  </a:lnTo>
                  <a:lnTo>
                    <a:pt x="491" y="155"/>
                  </a:lnTo>
                  <a:lnTo>
                    <a:pt x="513" y="164"/>
                  </a:lnTo>
                  <a:lnTo>
                    <a:pt x="535" y="191"/>
                  </a:lnTo>
                  <a:lnTo>
                    <a:pt x="542" y="251"/>
                  </a:lnTo>
                  <a:lnTo>
                    <a:pt x="565" y="261"/>
                  </a:lnTo>
                  <a:lnTo>
                    <a:pt x="562" y="287"/>
                  </a:lnTo>
                  <a:lnTo>
                    <a:pt x="576" y="299"/>
                  </a:lnTo>
                  <a:lnTo>
                    <a:pt x="566" y="307"/>
                  </a:lnTo>
                  <a:lnTo>
                    <a:pt x="586" y="318"/>
                  </a:lnTo>
                  <a:lnTo>
                    <a:pt x="577" y="324"/>
                  </a:lnTo>
                  <a:lnTo>
                    <a:pt x="602" y="321"/>
                  </a:lnTo>
                  <a:lnTo>
                    <a:pt x="618" y="338"/>
                  </a:lnTo>
                  <a:lnTo>
                    <a:pt x="645" y="317"/>
                  </a:lnTo>
                  <a:lnTo>
                    <a:pt x="664" y="319"/>
                  </a:lnTo>
                  <a:lnTo>
                    <a:pt x="661" y="344"/>
                  </a:lnTo>
                  <a:lnTo>
                    <a:pt x="671" y="353"/>
                  </a:lnTo>
                  <a:lnTo>
                    <a:pt x="662" y="356"/>
                  </a:lnTo>
                  <a:lnTo>
                    <a:pt x="662" y="383"/>
                  </a:lnTo>
                  <a:lnTo>
                    <a:pt x="692" y="394"/>
                  </a:lnTo>
                  <a:lnTo>
                    <a:pt x="679" y="413"/>
                  </a:lnTo>
                  <a:lnTo>
                    <a:pt x="728" y="406"/>
                  </a:lnTo>
                  <a:lnTo>
                    <a:pt x="727" y="428"/>
                  </a:lnTo>
                  <a:lnTo>
                    <a:pt x="739" y="442"/>
                  </a:lnTo>
                  <a:lnTo>
                    <a:pt x="796" y="397"/>
                  </a:lnTo>
                  <a:lnTo>
                    <a:pt x="799" y="345"/>
                  </a:lnTo>
                  <a:lnTo>
                    <a:pt x="815" y="344"/>
                  </a:lnTo>
                  <a:lnTo>
                    <a:pt x="827" y="369"/>
                  </a:lnTo>
                  <a:lnTo>
                    <a:pt x="843" y="368"/>
                  </a:lnTo>
                  <a:lnTo>
                    <a:pt x="883" y="342"/>
                  </a:lnTo>
                  <a:lnTo>
                    <a:pt x="865" y="315"/>
                  </a:lnTo>
                  <a:lnTo>
                    <a:pt x="906" y="303"/>
                  </a:lnTo>
                  <a:lnTo>
                    <a:pt x="908" y="285"/>
                  </a:lnTo>
                  <a:lnTo>
                    <a:pt x="935" y="287"/>
                  </a:lnTo>
                  <a:lnTo>
                    <a:pt x="960" y="265"/>
                  </a:lnTo>
                  <a:lnTo>
                    <a:pt x="988" y="256"/>
                  </a:lnTo>
                  <a:lnTo>
                    <a:pt x="980" y="222"/>
                  </a:lnTo>
                  <a:lnTo>
                    <a:pt x="987" y="206"/>
                  </a:lnTo>
                  <a:lnTo>
                    <a:pt x="1014" y="219"/>
                  </a:lnTo>
                  <a:lnTo>
                    <a:pt x="1025" y="207"/>
                  </a:lnTo>
                  <a:lnTo>
                    <a:pt x="1068" y="207"/>
                  </a:lnTo>
                  <a:lnTo>
                    <a:pt x="1078" y="187"/>
                  </a:lnTo>
                  <a:lnTo>
                    <a:pt x="1105" y="201"/>
                  </a:lnTo>
                  <a:lnTo>
                    <a:pt x="1142" y="178"/>
                  </a:lnTo>
                  <a:lnTo>
                    <a:pt x="1143" y="168"/>
                  </a:lnTo>
                  <a:lnTo>
                    <a:pt x="1165" y="176"/>
                  </a:lnTo>
                  <a:lnTo>
                    <a:pt x="1182" y="159"/>
                  </a:lnTo>
                  <a:lnTo>
                    <a:pt x="1192" y="100"/>
                  </a:lnTo>
                  <a:lnTo>
                    <a:pt x="1236" y="110"/>
                  </a:lnTo>
                  <a:lnTo>
                    <a:pt x="1243" y="95"/>
                  </a:lnTo>
                  <a:lnTo>
                    <a:pt x="1258" y="93"/>
                  </a:lnTo>
                  <a:lnTo>
                    <a:pt x="1307" y="136"/>
                  </a:lnTo>
                  <a:lnTo>
                    <a:pt x="1300" y="158"/>
                  </a:lnTo>
                  <a:lnTo>
                    <a:pt x="1315" y="176"/>
                  </a:lnTo>
                  <a:lnTo>
                    <a:pt x="1342" y="185"/>
                  </a:lnTo>
                  <a:lnTo>
                    <a:pt x="1332" y="231"/>
                  </a:lnTo>
                  <a:lnTo>
                    <a:pt x="1314" y="246"/>
                  </a:lnTo>
                  <a:lnTo>
                    <a:pt x="1283" y="242"/>
                  </a:lnTo>
                  <a:lnTo>
                    <a:pt x="1263" y="252"/>
                  </a:lnTo>
                  <a:lnTo>
                    <a:pt x="1256" y="239"/>
                  </a:lnTo>
                  <a:lnTo>
                    <a:pt x="1238" y="239"/>
                  </a:lnTo>
                  <a:lnTo>
                    <a:pt x="1230" y="249"/>
                  </a:lnTo>
                  <a:lnTo>
                    <a:pt x="1193" y="235"/>
                  </a:lnTo>
                  <a:lnTo>
                    <a:pt x="1183" y="272"/>
                  </a:lnTo>
                  <a:lnTo>
                    <a:pt x="1169" y="279"/>
                  </a:lnTo>
                  <a:lnTo>
                    <a:pt x="1182" y="304"/>
                  </a:lnTo>
                  <a:lnTo>
                    <a:pt x="1184" y="336"/>
                  </a:lnTo>
                  <a:lnTo>
                    <a:pt x="1141" y="368"/>
                  </a:lnTo>
                  <a:lnTo>
                    <a:pt x="1194" y="418"/>
                  </a:lnTo>
                  <a:lnTo>
                    <a:pt x="1167" y="449"/>
                  </a:lnTo>
                  <a:lnTo>
                    <a:pt x="1216" y="482"/>
                  </a:lnTo>
                  <a:lnTo>
                    <a:pt x="1225" y="526"/>
                  </a:lnTo>
                  <a:lnTo>
                    <a:pt x="1260" y="560"/>
                  </a:lnTo>
                  <a:lnTo>
                    <a:pt x="1292" y="571"/>
                  </a:lnTo>
                  <a:lnTo>
                    <a:pt x="1296" y="593"/>
                  </a:lnTo>
                  <a:lnTo>
                    <a:pt x="1322" y="609"/>
                  </a:lnTo>
                  <a:lnTo>
                    <a:pt x="1297" y="613"/>
                  </a:lnTo>
                  <a:lnTo>
                    <a:pt x="1304" y="623"/>
                  </a:lnTo>
                  <a:lnTo>
                    <a:pt x="1284" y="627"/>
                  </a:lnTo>
                  <a:lnTo>
                    <a:pt x="1270" y="656"/>
                  </a:lnTo>
                  <a:lnTo>
                    <a:pt x="1248" y="648"/>
                  </a:lnTo>
                  <a:lnTo>
                    <a:pt x="1231" y="658"/>
                  </a:lnTo>
                  <a:lnTo>
                    <a:pt x="1144" y="611"/>
                  </a:lnTo>
                  <a:lnTo>
                    <a:pt x="1120" y="613"/>
                  </a:lnTo>
                  <a:lnTo>
                    <a:pt x="1120" y="645"/>
                  </a:lnTo>
                  <a:lnTo>
                    <a:pt x="1092" y="669"/>
                  </a:lnTo>
                  <a:lnTo>
                    <a:pt x="1082" y="664"/>
                  </a:lnTo>
                  <a:lnTo>
                    <a:pt x="1080" y="730"/>
                  </a:lnTo>
                  <a:lnTo>
                    <a:pt x="1098" y="760"/>
                  </a:lnTo>
                  <a:lnTo>
                    <a:pt x="1130" y="768"/>
                  </a:lnTo>
                  <a:lnTo>
                    <a:pt x="1131" y="752"/>
                  </a:lnTo>
                  <a:lnTo>
                    <a:pt x="1158" y="761"/>
                  </a:lnTo>
                  <a:lnTo>
                    <a:pt x="1260" y="821"/>
                  </a:lnTo>
                  <a:lnTo>
                    <a:pt x="1272" y="816"/>
                  </a:lnTo>
                  <a:lnTo>
                    <a:pt x="1298" y="847"/>
                  </a:lnTo>
                  <a:lnTo>
                    <a:pt x="1312" y="844"/>
                  </a:lnTo>
                  <a:lnTo>
                    <a:pt x="1325" y="863"/>
                  </a:lnTo>
                  <a:lnTo>
                    <a:pt x="1308" y="893"/>
                  </a:lnTo>
                  <a:lnTo>
                    <a:pt x="1321" y="942"/>
                  </a:lnTo>
                  <a:lnTo>
                    <a:pt x="1340" y="924"/>
                  </a:lnTo>
                  <a:lnTo>
                    <a:pt x="1363" y="933"/>
                  </a:lnTo>
                  <a:lnTo>
                    <a:pt x="1383" y="952"/>
                  </a:lnTo>
                  <a:lnTo>
                    <a:pt x="1407" y="958"/>
                  </a:lnTo>
                  <a:lnTo>
                    <a:pt x="1417" y="982"/>
                  </a:lnTo>
                  <a:lnTo>
                    <a:pt x="1437" y="994"/>
                  </a:lnTo>
                  <a:lnTo>
                    <a:pt x="1491" y="976"/>
                  </a:lnTo>
                  <a:lnTo>
                    <a:pt x="1505" y="948"/>
                  </a:lnTo>
                  <a:lnTo>
                    <a:pt x="1529" y="955"/>
                  </a:lnTo>
                  <a:lnTo>
                    <a:pt x="1543" y="971"/>
                  </a:lnTo>
                  <a:lnTo>
                    <a:pt x="1561" y="961"/>
                  </a:lnTo>
                  <a:lnTo>
                    <a:pt x="1584" y="1005"/>
                  </a:lnTo>
                  <a:lnTo>
                    <a:pt x="1602" y="1010"/>
                  </a:lnTo>
                  <a:lnTo>
                    <a:pt x="1615" y="1001"/>
                  </a:lnTo>
                  <a:lnTo>
                    <a:pt x="1647" y="1020"/>
                  </a:lnTo>
                  <a:lnTo>
                    <a:pt x="1673" y="1018"/>
                  </a:lnTo>
                  <a:lnTo>
                    <a:pt x="1707" y="1061"/>
                  </a:lnTo>
                  <a:lnTo>
                    <a:pt x="1733" y="1084"/>
                  </a:lnTo>
                  <a:lnTo>
                    <a:pt x="1752" y="1132"/>
                  </a:lnTo>
                  <a:lnTo>
                    <a:pt x="1753" y="1151"/>
                  </a:lnTo>
                  <a:lnTo>
                    <a:pt x="1744" y="1159"/>
                  </a:lnTo>
                  <a:lnTo>
                    <a:pt x="1762" y="1179"/>
                  </a:lnTo>
                  <a:lnTo>
                    <a:pt x="1760" y="1192"/>
                  </a:lnTo>
                  <a:lnTo>
                    <a:pt x="1748" y="1194"/>
                  </a:lnTo>
                  <a:lnTo>
                    <a:pt x="1764" y="1208"/>
                  </a:lnTo>
                  <a:lnTo>
                    <a:pt x="1725" y="1235"/>
                  </a:lnTo>
                  <a:close/>
                  <a:moveTo>
                    <a:pt x="690" y="863"/>
                  </a:moveTo>
                  <a:lnTo>
                    <a:pt x="690" y="862"/>
                  </a:lnTo>
                  <a:lnTo>
                    <a:pt x="690" y="860"/>
                  </a:lnTo>
                  <a:lnTo>
                    <a:pt x="688" y="858"/>
                  </a:lnTo>
                  <a:lnTo>
                    <a:pt x="687" y="859"/>
                  </a:lnTo>
                  <a:lnTo>
                    <a:pt x="685" y="859"/>
                  </a:lnTo>
                  <a:lnTo>
                    <a:pt x="683" y="863"/>
                  </a:lnTo>
                  <a:lnTo>
                    <a:pt x="682" y="864"/>
                  </a:lnTo>
                  <a:lnTo>
                    <a:pt x="683" y="865"/>
                  </a:lnTo>
                  <a:lnTo>
                    <a:pt x="684" y="864"/>
                  </a:lnTo>
                  <a:lnTo>
                    <a:pt x="687" y="865"/>
                  </a:lnTo>
                  <a:lnTo>
                    <a:pt x="690" y="864"/>
                  </a:lnTo>
                  <a:lnTo>
                    <a:pt x="690" y="863"/>
                  </a:lnTo>
                  <a:close/>
                </a:path>
              </a:pathLst>
            </a:custGeom>
            <a:solidFill>
              <a:srgbClr val="92D05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25" name="Google Shape;225;g2e7d9740709_2_0"/>
            <p:cNvSpPr/>
            <p:nvPr/>
          </p:nvSpPr>
          <p:spPr>
            <a:xfrm>
              <a:off x="1695" y="967"/>
              <a:ext cx="721" cy="350"/>
            </a:xfrm>
            <a:custGeom>
              <a:rect b="b" l="l" r="r" t="t"/>
              <a:pathLst>
                <a:path extrusionOk="0" h="860" w="1759">
                  <a:moveTo>
                    <a:pt x="1612" y="600"/>
                  </a:moveTo>
                  <a:lnTo>
                    <a:pt x="1606" y="613"/>
                  </a:lnTo>
                  <a:lnTo>
                    <a:pt x="1598" y="600"/>
                  </a:lnTo>
                  <a:lnTo>
                    <a:pt x="1612" y="600"/>
                  </a:lnTo>
                  <a:close/>
                  <a:moveTo>
                    <a:pt x="147" y="584"/>
                  </a:moveTo>
                  <a:lnTo>
                    <a:pt x="158" y="588"/>
                  </a:lnTo>
                  <a:lnTo>
                    <a:pt x="179" y="566"/>
                  </a:lnTo>
                  <a:lnTo>
                    <a:pt x="161" y="566"/>
                  </a:lnTo>
                  <a:lnTo>
                    <a:pt x="149" y="547"/>
                  </a:lnTo>
                  <a:lnTo>
                    <a:pt x="155" y="526"/>
                  </a:lnTo>
                  <a:lnTo>
                    <a:pt x="181" y="512"/>
                  </a:lnTo>
                  <a:lnTo>
                    <a:pt x="301" y="550"/>
                  </a:lnTo>
                  <a:lnTo>
                    <a:pt x="323" y="539"/>
                  </a:lnTo>
                  <a:lnTo>
                    <a:pt x="349" y="548"/>
                  </a:lnTo>
                  <a:lnTo>
                    <a:pt x="355" y="538"/>
                  </a:lnTo>
                  <a:lnTo>
                    <a:pt x="348" y="527"/>
                  </a:lnTo>
                  <a:lnTo>
                    <a:pt x="330" y="519"/>
                  </a:lnTo>
                  <a:lnTo>
                    <a:pt x="355" y="498"/>
                  </a:lnTo>
                  <a:lnTo>
                    <a:pt x="375" y="512"/>
                  </a:lnTo>
                  <a:lnTo>
                    <a:pt x="394" y="505"/>
                  </a:lnTo>
                  <a:lnTo>
                    <a:pt x="410" y="485"/>
                  </a:lnTo>
                  <a:lnTo>
                    <a:pt x="409" y="459"/>
                  </a:lnTo>
                  <a:lnTo>
                    <a:pt x="390" y="442"/>
                  </a:lnTo>
                  <a:lnTo>
                    <a:pt x="399" y="419"/>
                  </a:lnTo>
                  <a:lnTo>
                    <a:pt x="388" y="405"/>
                  </a:lnTo>
                  <a:lnTo>
                    <a:pt x="404" y="388"/>
                  </a:lnTo>
                  <a:lnTo>
                    <a:pt x="388" y="371"/>
                  </a:lnTo>
                  <a:lnTo>
                    <a:pt x="388" y="357"/>
                  </a:lnTo>
                  <a:lnTo>
                    <a:pt x="393" y="350"/>
                  </a:lnTo>
                  <a:lnTo>
                    <a:pt x="413" y="359"/>
                  </a:lnTo>
                  <a:lnTo>
                    <a:pt x="417" y="330"/>
                  </a:lnTo>
                  <a:lnTo>
                    <a:pt x="434" y="332"/>
                  </a:lnTo>
                  <a:lnTo>
                    <a:pt x="447" y="311"/>
                  </a:lnTo>
                  <a:lnTo>
                    <a:pt x="444" y="284"/>
                  </a:lnTo>
                  <a:lnTo>
                    <a:pt x="486" y="261"/>
                  </a:lnTo>
                  <a:lnTo>
                    <a:pt x="496" y="235"/>
                  </a:lnTo>
                  <a:lnTo>
                    <a:pt x="478" y="191"/>
                  </a:lnTo>
                  <a:lnTo>
                    <a:pt x="496" y="185"/>
                  </a:lnTo>
                  <a:lnTo>
                    <a:pt x="496" y="160"/>
                  </a:lnTo>
                  <a:lnTo>
                    <a:pt x="517" y="143"/>
                  </a:lnTo>
                  <a:lnTo>
                    <a:pt x="530" y="164"/>
                  </a:lnTo>
                  <a:lnTo>
                    <a:pt x="554" y="166"/>
                  </a:lnTo>
                  <a:lnTo>
                    <a:pt x="595" y="201"/>
                  </a:lnTo>
                  <a:lnTo>
                    <a:pt x="613" y="191"/>
                  </a:lnTo>
                  <a:lnTo>
                    <a:pt x="620" y="162"/>
                  </a:lnTo>
                  <a:lnTo>
                    <a:pt x="631" y="157"/>
                  </a:lnTo>
                  <a:lnTo>
                    <a:pt x="651" y="171"/>
                  </a:lnTo>
                  <a:lnTo>
                    <a:pt x="666" y="148"/>
                  </a:lnTo>
                  <a:lnTo>
                    <a:pt x="671" y="160"/>
                  </a:lnTo>
                  <a:lnTo>
                    <a:pt x="713" y="158"/>
                  </a:lnTo>
                  <a:lnTo>
                    <a:pt x="727" y="168"/>
                  </a:lnTo>
                  <a:lnTo>
                    <a:pt x="763" y="128"/>
                  </a:lnTo>
                  <a:lnTo>
                    <a:pt x="753" y="116"/>
                  </a:lnTo>
                  <a:lnTo>
                    <a:pt x="769" y="90"/>
                  </a:lnTo>
                  <a:lnTo>
                    <a:pt x="816" y="93"/>
                  </a:lnTo>
                  <a:lnTo>
                    <a:pt x="838" y="96"/>
                  </a:lnTo>
                  <a:lnTo>
                    <a:pt x="862" y="135"/>
                  </a:lnTo>
                  <a:lnTo>
                    <a:pt x="858" y="147"/>
                  </a:lnTo>
                  <a:lnTo>
                    <a:pt x="869" y="146"/>
                  </a:lnTo>
                  <a:lnTo>
                    <a:pt x="874" y="176"/>
                  </a:lnTo>
                  <a:lnTo>
                    <a:pt x="891" y="170"/>
                  </a:lnTo>
                  <a:lnTo>
                    <a:pt x="887" y="150"/>
                  </a:lnTo>
                  <a:lnTo>
                    <a:pt x="910" y="130"/>
                  </a:lnTo>
                  <a:lnTo>
                    <a:pt x="910" y="111"/>
                  </a:lnTo>
                  <a:lnTo>
                    <a:pt x="940" y="107"/>
                  </a:lnTo>
                  <a:lnTo>
                    <a:pt x="952" y="123"/>
                  </a:lnTo>
                  <a:lnTo>
                    <a:pt x="971" y="112"/>
                  </a:lnTo>
                  <a:lnTo>
                    <a:pt x="967" y="63"/>
                  </a:lnTo>
                  <a:lnTo>
                    <a:pt x="948" y="42"/>
                  </a:lnTo>
                  <a:lnTo>
                    <a:pt x="968" y="25"/>
                  </a:lnTo>
                  <a:lnTo>
                    <a:pt x="977" y="3"/>
                  </a:lnTo>
                  <a:lnTo>
                    <a:pt x="998" y="0"/>
                  </a:lnTo>
                  <a:lnTo>
                    <a:pt x="1008" y="13"/>
                  </a:lnTo>
                  <a:lnTo>
                    <a:pt x="1038" y="10"/>
                  </a:lnTo>
                  <a:lnTo>
                    <a:pt x="1060" y="56"/>
                  </a:lnTo>
                  <a:lnTo>
                    <a:pt x="1079" y="52"/>
                  </a:lnTo>
                  <a:lnTo>
                    <a:pt x="1098" y="63"/>
                  </a:lnTo>
                  <a:lnTo>
                    <a:pt x="1098" y="83"/>
                  </a:lnTo>
                  <a:lnTo>
                    <a:pt x="1120" y="99"/>
                  </a:lnTo>
                  <a:lnTo>
                    <a:pt x="1166" y="80"/>
                  </a:lnTo>
                  <a:lnTo>
                    <a:pt x="1166" y="60"/>
                  </a:lnTo>
                  <a:lnTo>
                    <a:pt x="1166" y="60"/>
                  </a:lnTo>
                  <a:lnTo>
                    <a:pt x="1196" y="54"/>
                  </a:lnTo>
                  <a:lnTo>
                    <a:pt x="1204" y="63"/>
                  </a:lnTo>
                  <a:lnTo>
                    <a:pt x="1199" y="74"/>
                  </a:lnTo>
                  <a:lnTo>
                    <a:pt x="1227" y="79"/>
                  </a:lnTo>
                  <a:lnTo>
                    <a:pt x="1233" y="65"/>
                  </a:lnTo>
                  <a:lnTo>
                    <a:pt x="1275" y="99"/>
                  </a:lnTo>
                  <a:lnTo>
                    <a:pt x="1308" y="75"/>
                  </a:lnTo>
                  <a:lnTo>
                    <a:pt x="1318" y="98"/>
                  </a:lnTo>
                  <a:lnTo>
                    <a:pt x="1361" y="113"/>
                  </a:lnTo>
                  <a:lnTo>
                    <a:pt x="1373" y="141"/>
                  </a:lnTo>
                  <a:lnTo>
                    <a:pt x="1366" y="186"/>
                  </a:lnTo>
                  <a:lnTo>
                    <a:pt x="1349" y="189"/>
                  </a:lnTo>
                  <a:lnTo>
                    <a:pt x="1328" y="249"/>
                  </a:lnTo>
                  <a:lnTo>
                    <a:pt x="1350" y="244"/>
                  </a:lnTo>
                  <a:lnTo>
                    <a:pt x="1354" y="259"/>
                  </a:lnTo>
                  <a:lnTo>
                    <a:pt x="1366" y="244"/>
                  </a:lnTo>
                  <a:lnTo>
                    <a:pt x="1403" y="241"/>
                  </a:lnTo>
                  <a:lnTo>
                    <a:pt x="1408" y="228"/>
                  </a:lnTo>
                  <a:lnTo>
                    <a:pt x="1427" y="240"/>
                  </a:lnTo>
                  <a:lnTo>
                    <a:pt x="1441" y="231"/>
                  </a:lnTo>
                  <a:lnTo>
                    <a:pt x="1477" y="257"/>
                  </a:lnTo>
                  <a:lnTo>
                    <a:pt x="1496" y="302"/>
                  </a:lnTo>
                  <a:lnTo>
                    <a:pt x="1496" y="302"/>
                  </a:lnTo>
                  <a:lnTo>
                    <a:pt x="1513" y="299"/>
                  </a:lnTo>
                  <a:lnTo>
                    <a:pt x="1527" y="334"/>
                  </a:lnTo>
                  <a:lnTo>
                    <a:pt x="1581" y="375"/>
                  </a:lnTo>
                  <a:lnTo>
                    <a:pt x="1615" y="389"/>
                  </a:lnTo>
                  <a:lnTo>
                    <a:pt x="1616" y="424"/>
                  </a:lnTo>
                  <a:lnTo>
                    <a:pt x="1627" y="433"/>
                  </a:lnTo>
                  <a:lnTo>
                    <a:pt x="1621" y="469"/>
                  </a:lnTo>
                  <a:lnTo>
                    <a:pt x="1649" y="446"/>
                  </a:lnTo>
                  <a:lnTo>
                    <a:pt x="1669" y="460"/>
                  </a:lnTo>
                  <a:lnTo>
                    <a:pt x="1659" y="461"/>
                  </a:lnTo>
                  <a:lnTo>
                    <a:pt x="1642" y="487"/>
                  </a:lnTo>
                  <a:lnTo>
                    <a:pt x="1695" y="485"/>
                  </a:lnTo>
                  <a:lnTo>
                    <a:pt x="1697" y="517"/>
                  </a:lnTo>
                  <a:lnTo>
                    <a:pt x="1710" y="535"/>
                  </a:lnTo>
                  <a:lnTo>
                    <a:pt x="1703" y="552"/>
                  </a:lnTo>
                  <a:lnTo>
                    <a:pt x="1727" y="532"/>
                  </a:lnTo>
                  <a:lnTo>
                    <a:pt x="1759" y="551"/>
                  </a:lnTo>
                  <a:lnTo>
                    <a:pt x="1755" y="570"/>
                  </a:lnTo>
                  <a:lnTo>
                    <a:pt x="1725" y="604"/>
                  </a:lnTo>
                  <a:lnTo>
                    <a:pt x="1725" y="604"/>
                  </a:lnTo>
                  <a:lnTo>
                    <a:pt x="1704" y="600"/>
                  </a:lnTo>
                  <a:lnTo>
                    <a:pt x="1688" y="612"/>
                  </a:lnTo>
                  <a:lnTo>
                    <a:pt x="1649" y="582"/>
                  </a:lnTo>
                  <a:lnTo>
                    <a:pt x="1650" y="570"/>
                  </a:lnTo>
                  <a:lnTo>
                    <a:pt x="1632" y="570"/>
                  </a:lnTo>
                  <a:lnTo>
                    <a:pt x="1605" y="543"/>
                  </a:lnTo>
                  <a:lnTo>
                    <a:pt x="1588" y="554"/>
                  </a:lnTo>
                  <a:lnTo>
                    <a:pt x="1605" y="575"/>
                  </a:lnTo>
                  <a:lnTo>
                    <a:pt x="1602" y="583"/>
                  </a:lnTo>
                  <a:lnTo>
                    <a:pt x="1612" y="581"/>
                  </a:lnTo>
                  <a:lnTo>
                    <a:pt x="1598" y="600"/>
                  </a:lnTo>
                  <a:lnTo>
                    <a:pt x="1535" y="559"/>
                  </a:lnTo>
                  <a:lnTo>
                    <a:pt x="1509" y="526"/>
                  </a:lnTo>
                  <a:lnTo>
                    <a:pt x="1477" y="509"/>
                  </a:lnTo>
                  <a:lnTo>
                    <a:pt x="1462" y="520"/>
                  </a:lnTo>
                  <a:lnTo>
                    <a:pt x="1444" y="486"/>
                  </a:lnTo>
                  <a:lnTo>
                    <a:pt x="1417" y="474"/>
                  </a:lnTo>
                  <a:lnTo>
                    <a:pt x="1405" y="451"/>
                  </a:lnTo>
                  <a:lnTo>
                    <a:pt x="1376" y="440"/>
                  </a:lnTo>
                  <a:lnTo>
                    <a:pt x="1364" y="421"/>
                  </a:lnTo>
                  <a:lnTo>
                    <a:pt x="1332" y="420"/>
                  </a:lnTo>
                  <a:lnTo>
                    <a:pt x="1314" y="401"/>
                  </a:lnTo>
                  <a:lnTo>
                    <a:pt x="1305" y="407"/>
                  </a:lnTo>
                  <a:lnTo>
                    <a:pt x="1283" y="370"/>
                  </a:lnTo>
                  <a:lnTo>
                    <a:pt x="1190" y="317"/>
                  </a:lnTo>
                  <a:lnTo>
                    <a:pt x="1175" y="331"/>
                  </a:lnTo>
                  <a:lnTo>
                    <a:pt x="1177" y="363"/>
                  </a:lnTo>
                  <a:lnTo>
                    <a:pt x="1128" y="341"/>
                  </a:lnTo>
                  <a:lnTo>
                    <a:pt x="1135" y="317"/>
                  </a:lnTo>
                  <a:lnTo>
                    <a:pt x="1126" y="304"/>
                  </a:lnTo>
                  <a:lnTo>
                    <a:pt x="984" y="268"/>
                  </a:lnTo>
                  <a:lnTo>
                    <a:pt x="975" y="254"/>
                  </a:lnTo>
                  <a:lnTo>
                    <a:pt x="967" y="260"/>
                  </a:lnTo>
                  <a:lnTo>
                    <a:pt x="973" y="269"/>
                  </a:lnTo>
                  <a:lnTo>
                    <a:pt x="912" y="253"/>
                  </a:lnTo>
                  <a:lnTo>
                    <a:pt x="928" y="250"/>
                  </a:lnTo>
                  <a:lnTo>
                    <a:pt x="915" y="245"/>
                  </a:lnTo>
                  <a:lnTo>
                    <a:pt x="884" y="243"/>
                  </a:lnTo>
                  <a:lnTo>
                    <a:pt x="887" y="250"/>
                  </a:lnTo>
                  <a:lnTo>
                    <a:pt x="860" y="244"/>
                  </a:lnTo>
                  <a:lnTo>
                    <a:pt x="832" y="255"/>
                  </a:lnTo>
                  <a:lnTo>
                    <a:pt x="812" y="274"/>
                  </a:lnTo>
                  <a:lnTo>
                    <a:pt x="787" y="279"/>
                  </a:lnTo>
                  <a:lnTo>
                    <a:pt x="768" y="299"/>
                  </a:lnTo>
                  <a:lnTo>
                    <a:pt x="689" y="340"/>
                  </a:lnTo>
                  <a:lnTo>
                    <a:pt x="678" y="353"/>
                  </a:lnTo>
                  <a:lnTo>
                    <a:pt x="688" y="351"/>
                  </a:lnTo>
                  <a:lnTo>
                    <a:pt x="648" y="388"/>
                  </a:lnTo>
                  <a:lnTo>
                    <a:pt x="658" y="401"/>
                  </a:lnTo>
                  <a:lnTo>
                    <a:pt x="632" y="435"/>
                  </a:lnTo>
                  <a:lnTo>
                    <a:pt x="637" y="463"/>
                  </a:lnTo>
                  <a:lnTo>
                    <a:pt x="531" y="516"/>
                  </a:lnTo>
                  <a:lnTo>
                    <a:pt x="504" y="562"/>
                  </a:lnTo>
                  <a:lnTo>
                    <a:pt x="500" y="607"/>
                  </a:lnTo>
                  <a:lnTo>
                    <a:pt x="459" y="654"/>
                  </a:lnTo>
                  <a:lnTo>
                    <a:pt x="456" y="672"/>
                  </a:lnTo>
                  <a:lnTo>
                    <a:pt x="466" y="691"/>
                  </a:lnTo>
                  <a:lnTo>
                    <a:pt x="408" y="729"/>
                  </a:lnTo>
                  <a:lnTo>
                    <a:pt x="396" y="751"/>
                  </a:lnTo>
                  <a:lnTo>
                    <a:pt x="365" y="758"/>
                  </a:lnTo>
                  <a:lnTo>
                    <a:pt x="309" y="795"/>
                  </a:lnTo>
                  <a:lnTo>
                    <a:pt x="250" y="807"/>
                  </a:lnTo>
                  <a:lnTo>
                    <a:pt x="231" y="823"/>
                  </a:lnTo>
                  <a:lnTo>
                    <a:pt x="210" y="817"/>
                  </a:lnTo>
                  <a:lnTo>
                    <a:pt x="166" y="843"/>
                  </a:lnTo>
                  <a:lnTo>
                    <a:pt x="142" y="839"/>
                  </a:lnTo>
                  <a:lnTo>
                    <a:pt x="122" y="860"/>
                  </a:lnTo>
                  <a:lnTo>
                    <a:pt x="59" y="846"/>
                  </a:lnTo>
                  <a:lnTo>
                    <a:pt x="42" y="859"/>
                  </a:lnTo>
                  <a:lnTo>
                    <a:pt x="29" y="856"/>
                  </a:lnTo>
                  <a:lnTo>
                    <a:pt x="0" y="787"/>
                  </a:lnTo>
                  <a:lnTo>
                    <a:pt x="1" y="767"/>
                  </a:lnTo>
                  <a:lnTo>
                    <a:pt x="11" y="754"/>
                  </a:lnTo>
                  <a:lnTo>
                    <a:pt x="44" y="744"/>
                  </a:lnTo>
                  <a:lnTo>
                    <a:pt x="49" y="702"/>
                  </a:lnTo>
                  <a:lnTo>
                    <a:pt x="107" y="671"/>
                  </a:lnTo>
                  <a:lnTo>
                    <a:pt x="118" y="648"/>
                  </a:lnTo>
                  <a:lnTo>
                    <a:pt x="115" y="620"/>
                  </a:lnTo>
                  <a:lnTo>
                    <a:pt x="144" y="607"/>
                  </a:lnTo>
                  <a:lnTo>
                    <a:pt x="147" y="584"/>
                  </a:lnTo>
                  <a:close/>
                </a:path>
              </a:pathLst>
            </a:custGeom>
            <a:solidFill>
              <a:srgbClr val="00206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26" name="Google Shape;226;g2e7d9740709_2_0"/>
            <p:cNvSpPr/>
            <p:nvPr/>
          </p:nvSpPr>
          <p:spPr>
            <a:xfrm>
              <a:off x="1975" y="188"/>
              <a:ext cx="818" cy="779"/>
            </a:xfrm>
            <a:custGeom>
              <a:rect b="b" l="l" r="r" t="t"/>
              <a:pathLst>
                <a:path extrusionOk="0" h="779" w="818">
                  <a:moveTo>
                    <a:pt x="489" y="6"/>
                  </a:moveTo>
                  <a:lnTo>
                    <a:pt x="492" y="9"/>
                  </a:lnTo>
                  <a:lnTo>
                    <a:pt x="487" y="17"/>
                  </a:lnTo>
                  <a:lnTo>
                    <a:pt x="488" y="23"/>
                  </a:lnTo>
                  <a:lnTo>
                    <a:pt x="500" y="25"/>
                  </a:lnTo>
                  <a:lnTo>
                    <a:pt x="502" y="34"/>
                  </a:lnTo>
                  <a:lnTo>
                    <a:pt x="514" y="37"/>
                  </a:lnTo>
                  <a:lnTo>
                    <a:pt x="518" y="31"/>
                  </a:lnTo>
                  <a:lnTo>
                    <a:pt x="530" y="36"/>
                  </a:lnTo>
                  <a:lnTo>
                    <a:pt x="536" y="34"/>
                  </a:lnTo>
                  <a:lnTo>
                    <a:pt x="547" y="41"/>
                  </a:lnTo>
                  <a:lnTo>
                    <a:pt x="547" y="41"/>
                  </a:lnTo>
                  <a:lnTo>
                    <a:pt x="553" y="56"/>
                  </a:lnTo>
                  <a:lnTo>
                    <a:pt x="573" y="58"/>
                  </a:lnTo>
                  <a:lnTo>
                    <a:pt x="588" y="68"/>
                  </a:lnTo>
                  <a:lnTo>
                    <a:pt x="594" y="75"/>
                  </a:lnTo>
                  <a:lnTo>
                    <a:pt x="592" y="87"/>
                  </a:lnTo>
                  <a:lnTo>
                    <a:pt x="597" y="94"/>
                  </a:lnTo>
                  <a:lnTo>
                    <a:pt x="589" y="103"/>
                  </a:lnTo>
                  <a:lnTo>
                    <a:pt x="578" y="103"/>
                  </a:lnTo>
                  <a:lnTo>
                    <a:pt x="564" y="117"/>
                  </a:lnTo>
                  <a:lnTo>
                    <a:pt x="578" y="124"/>
                  </a:lnTo>
                  <a:lnTo>
                    <a:pt x="581" y="135"/>
                  </a:lnTo>
                  <a:lnTo>
                    <a:pt x="577" y="142"/>
                  </a:lnTo>
                  <a:lnTo>
                    <a:pt x="581" y="145"/>
                  </a:lnTo>
                  <a:lnTo>
                    <a:pt x="584" y="157"/>
                  </a:lnTo>
                  <a:lnTo>
                    <a:pt x="571" y="179"/>
                  </a:lnTo>
                  <a:lnTo>
                    <a:pt x="577" y="188"/>
                  </a:lnTo>
                  <a:lnTo>
                    <a:pt x="572" y="212"/>
                  </a:lnTo>
                  <a:lnTo>
                    <a:pt x="554" y="234"/>
                  </a:lnTo>
                  <a:lnTo>
                    <a:pt x="556" y="244"/>
                  </a:lnTo>
                  <a:lnTo>
                    <a:pt x="549" y="250"/>
                  </a:lnTo>
                  <a:lnTo>
                    <a:pt x="547" y="259"/>
                  </a:lnTo>
                  <a:lnTo>
                    <a:pt x="547" y="265"/>
                  </a:lnTo>
                  <a:lnTo>
                    <a:pt x="556" y="267"/>
                  </a:lnTo>
                  <a:lnTo>
                    <a:pt x="555" y="278"/>
                  </a:lnTo>
                  <a:lnTo>
                    <a:pt x="562" y="288"/>
                  </a:lnTo>
                  <a:lnTo>
                    <a:pt x="558" y="300"/>
                  </a:lnTo>
                  <a:lnTo>
                    <a:pt x="560" y="324"/>
                  </a:lnTo>
                  <a:lnTo>
                    <a:pt x="572" y="328"/>
                  </a:lnTo>
                  <a:lnTo>
                    <a:pt x="569" y="336"/>
                  </a:lnTo>
                  <a:lnTo>
                    <a:pt x="571" y="341"/>
                  </a:lnTo>
                  <a:lnTo>
                    <a:pt x="578" y="341"/>
                  </a:lnTo>
                  <a:lnTo>
                    <a:pt x="590" y="334"/>
                  </a:lnTo>
                  <a:lnTo>
                    <a:pt x="600" y="334"/>
                  </a:lnTo>
                  <a:lnTo>
                    <a:pt x="603" y="322"/>
                  </a:lnTo>
                  <a:lnTo>
                    <a:pt x="625" y="318"/>
                  </a:lnTo>
                  <a:lnTo>
                    <a:pt x="632" y="323"/>
                  </a:lnTo>
                  <a:lnTo>
                    <a:pt x="634" y="318"/>
                  </a:lnTo>
                  <a:lnTo>
                    <a:pt x="656" y="323"/>
                  </a:lnTo>
                  <a:lnTo>
                    <a:pt x="656" y="323"/>
                  </a:lnTo>
                  <a:lnTo>
                    <a:pt x="595" y="413"/>
                  </a:lnTo>
                  <a:lnTo>
                    <a:pt x="601" y="476"/>
                  </a:lnTo>
                  <a:lnTo>
                    <a:pt x="599" y="487"/>
                  </a:lnTo>
                  <a:lnTo>
                    <a:pt x="604" y="488"/>
                  </a:lnTo>
                  <a:lnTo>
                    <a:pt x="607" y="484"/>
                  </a:lnTo>
                  <a:lnTo>
                    <a:pt x="621" y="490"/>
                  </a:lnTo>
                  <a:lnTo>
                    <a:pt x="616" y="504"/>
                  </a:lnTo>
                  <a:lnTo>
                    <a:pt x="621" y="508"/>
                  </a:lnTo>
                  <a:lnTo>
                    <a:pt x="614" y="513"/>
                  </a:lnTo>
                  <a:lnTo>
                    <a:pt x="619" y="522"/>
                  </a:lnTo>
                  <a:lnTo>
                    <a:pt x="616" y="532"/>
                  </a:lnTo>
                  <a:lnTo>
                    <a:pt x="624" y="534"/>
                  </a:lnTo>
                  <a:lnTo>
                    <a:pt x="627" y="539"/>
                  </a:lnTo>
                  <a:lnTo>
                    <a:pt x="640" y="528"/>
                  </a:lnTo>
                  <a:lnTo>
                    <a:pt x="650" y="539"/>
                  </a:lnTo>
                  <a:lnTo>
                    <a:pt x="656" y="552"/>
                  </a:lnTo>
                  <a:lnTo>
                    <a:pt x="671" y="555"/>
                  </a:lnTo>
                  <a:lnTo>
                    <a:pt x="672" y="559"/>
                  </a:lnTo>
                  <a:lnTo>
                    <a:pt x="681" y="561"/>
                  </a:lnTo>
                  <a:lnTo>
                    <a:pt x="681" y="568"/>
                  </a:lnTo>
                  <a:lnTo>
                    <a:pt x="696" y="575"/>
                  </a:lnTo>
                  <a:lnTo>
                    <a:pt x="701" y="582"/>
                  </a:lnTo>
                  <a:lnTo>
                    <a:pt x="699" y="591"/>
                  </a:lnTo>
                  <a:lnTo>
                    <a:pt x="708" y="590"/>
                  </a:lnTo>
                  <a:lnTo>
                    <a:pt x="712" y="593"/>
                  </a:lnTo>
                  <a:lnTo>
                    <a:pt x="707" y="603"/>
                  </a:lnTo>
                  <a:lnTo>
                    <a:pt x="720" y="613"/>
                  </a:lnTo>
                  <a:lnTo>
                    <a:pt x="726" y="615"/>
                  </a:lnTo>
                  <a:lnTo>
                    <a:pt x="728" y="608"/>
                  </a:lnTo>
                  <a:lnTo>
                    <a:pt x="735" y="612"/>
                  </a:lnTo>
                  <a:lnTo>
                    <a:pt x="740" y="602"/>
                  </a:lnTo>
                  <a:lnTo>
                    <a:pt x="756" y="608"/>
                  </a:lnTo>
                  <a:lnTo>
                    <a:pt x="750" y="614"/>
                  </a:lnTo>
                  <a:lnTo>
                    <a:pt x="752" y="619"/>
                  </a:lnTo>
                  <a:lnTo>
                    <a:pt x="748" y="628"/>
                  </a:lnTo>
                  <a:lnTo>
                    <a:pt x="766" y="635"/>
                  </a:lnTo>
                  <a:lnTo>
                    <a:pt x="773" y="630"/>
                  </a:lnTo>
                  <a:lnTo>
                    <a:pt x="773" y="644"/>
                  </a:lnTo>
                  <a:lnTo>
                    <a:pt x="817" y="667"/>
                  </a:lnTo>
                  <a:lnTo>
                    <a:pt x="818" y="673"/>
                  </a:lnTo>
                  <a:lnTo>
                    <a:pt x="818" y="673"/>
                  </a:lnTo>
                  <a:lnTo>
                    <a:pt x="784" y="667"/>
                  </a:lnTo>
                  <a:lnTo>
                    <a:pt x="775" y="676"/>
                  </a:lnTo>
                  <a:lnTo>
                    <a:pt x="767" y="671"/>
                  </a:lnTo>
                  <a:lnTo>
                    <a:pt x="765" y="674"/>
                  </a:lnTo>
                  <a:lnTo>
                    <a:pt x="744" y="676"/>
                  </a:lnTo>
                  <a:lnTo>
                    <a:pt x="741" y="679"/>
                  </a:lnTo>
                  <a:lnTo>
                    <a:pt x="734" y="671"/>
                  </a:lnTo>
                  <a:lnTo>
                    <a:pt x="720" y="667"/>
                  </a:lnTo>
                  <a:lnTo>
                    <a:pt x="714" y="672"/>
                  </a:lnTo>
                  <a:lnTo>
                    <a:pt x="698" y="670"/>
                  </a:lnTo>
                  <a:lnTo>
                    <a:pt x="685" y="677"/>
                  </a:lnTo>
                  <a:lnTo>
                    <a:pt x="684" y="683"/>
                  </a:lnTo>
                  <a:lnTo>
                    <a:pt x="676" y="682"/>
                  </a:lnTo>
                  <a:lnTo>
                    <a:pt x="668" y="687"/>
                  </a:lnTo>
                  <a:lnTo>
                    <a:pt x="670" y="684"/>
                  </a:lnTo>
                  <a:lnTo>
                    <a:pt x="662" y="684"/>
                  </a:lnTo>
                  <a:lnTo>
                    <a:pt x="662" y="680"/>
                  </a:lnTo>
                  <a:lnTo>
                    <a:pt x="657" y="681"/>
                  </a:lnTo>
                  <a:lnTo>
                    <a:pt x="653" y="677"/>
                  </a:lnTo>
                  <a:lnTo>
                    <a:pt x="629" y="673"/>
                  </a:lnTo>
                  <a:lnTo>
                    <a:pt x="624" y="656"/>
                  </a:lnTo>
                  <a:lnTo>
                    <a:pt x="614" y="667"/>
                  </a:lnTo>
                  <a:lnTo>
                    <a:pt x="611" y="659"/>
                  </a:lnTo>
                  <a:lnTo>
                    <a:pt x="596" y="681"/>
                  </a:lnTo>
                  <a:lnTo>
                    <a:pt x="588" y="686"/>
                  </a:lnTo>
                  <a:lnTo>
                    <a:pt x="567" y="686"/>
                  </a:lnTo>
                  <a:lnTo>
                    <a:pt x="542" y="674"/>
                  </a:lnTo>
                  <a:lnTo>
                    <a:pt x="533" y="658"/>
                  </a:lnTo>
                  <a:lnTo>
                    <a:pt x="520" y="666"/>
                  </a:lnTo>
                  <a:lnTo>
                    <a:pt x="505" y="653"/>
                  </a:lnTo>
                  <a:lnTo>
                    <a:pt x="496" y="653"/>
                  </a:lnTo>
                  <a:lnTo>
                    <a:pt x="480" y="640"/>
                  </a:lnTo>
                  <a:lnTo>
                    <a:pt x="468" y="641"/>
                  </a:lnTo>
                  <a:lnTo>
                    <a:pt x="465" y="636"/>
                  </a:lnTo>
                  <a:lnTo>
                    <a:pt x="446" y="644"/>
                  </a:lnTo>
                  <a:lnTo>
                    <a:pt x="442" y="635"/>
                  </a:lnTo>
                  <a:lnTo>
                    <a:pt x="434" y="637"/>
                  </a:lnTo>
                  <a:lnTo>
                    <a:pt x="434" y="630"/>
                  </a:lnTo>
                  <a:lnTo>
                    <a:pt x="426" y="623"/>
                  </a:lnTo>
                  <a:lnTo>
                    <a:pt x="428" y="615"/>
                  </a:lnTo>
                  <a:lnTo>
                    <a:pt x="418" y="602"/>
                  </a:lnTo>
                  <a:lnTo>
                    <a:pt x="413" y="602"/>
                  </a:lnTo>
                  <a:lnTo>
                    <a:pt x="397" y="613"/>
                  </a:lnTo>
                  <a:lnTo>
                    <a:pt x="399" y="602"/>
                  </a:lnTo>
                  <a:lnTo>
                    <a:pt x="395" y="598"/>
                  </a:lnTo>
                  <a:lnTo>
                    <a:pt x="386" y="606"/>
                  </a:lnTo>
                  <a:lnTo>
                    <a:pt x="392" y="615"/>
                  </a:lnTo>
                  <a:lnTo>
                    <a:pt x="390" y="621"/>
                  </a:lnTo>
                  <a:lnTo>
                    <a:pt x="386" y="623"/>
                  </a:lnTo>
                  <a:lnTo>
                    <a:pt x="380" y="615"/>
                  </a:lnTo>
                  <a:lnTo>
                    <a:pt x="375" y="615"/>
                  </a:lnTo>
                  <a:lnTo>
                    <a:pt x="370" y="633"/>
                  </a:lnTo>
                  <a:lnTo>
                    <a:pt x="368" y="622"/>
                  </a:lnTo>
                  <a:lnTo>
                    <a:pt x="358" y="617"/>
                  </a:lnTo>
                  <a:lnTo>
                    <a:pt x="353" y="609"/>
                  </a:lnTo>
                  <a:lnTo>
                    <a:pt x="348" y="610"/>
                  </a:lnTo>
                  <a:lnTo>
                    <a:pt x="352" y="616"/>
                  </a:lnTo>
                  <a:lnTo>
                    <a:pt x="350" y="622"/>
                  </a:lnTo>
                  <a:lnTo>
                    <a:pt x="341" y="629"/>
                  </a:lnTo>
                  <a:lnTo>
                    <a:pt x="318" y="620"/>
                  </a:lnTo>
                  <a:lnTo>
                    <a:pt x="319" y="606"/>
                  </a:lnTo>
                  <a:lnTo>
                    <a:pt x="314" y="599"/>
                  </a:lnTo>
                  <a:lnTo>
                    <a:pt x="310" y="610"/>
                  </a:lnTo>
                  <a:lnTo>
                    <a:pt x="303" y="613"/>
                  </a:lnTo>
                  <a:lnTo>
                    <a:pt x="295" y="601"/>
                  </a:lnTo>
                  <a:lnTo>
                    <a:pt x="291" y="602"/>
                  </a:lnTo>
                  <a:lnTo>
                    <a:pt x="294" y="617"/>
                  </a:lnTo>
                  <a:lnTo>
                    <a:pt x="288" y="622"/>
                  </a:lnTo>
                  <a:lnTo>
                    <a:pt x="280" y="612"/>
                  </a:lnTo>
                  <a:lnTo>
                    <a:pt x="264" y="616"/>
                  </a:lnTo>
                  <a:lnTo>
                    <a:pt x="262" y="620"/>
                  </a:lnTo>
                  <a:lnTo>
                    <a:pt x="256" y="619"/>
                  </a:lnTo>
                  <a:lnTo>
                    <a:pt x="256" y="623"/>
                  </a:lnTo>
                  <a:lnTo>
                    <a:pt x="245" y="633"/>
                  </a:lnTo>
                  <a:lnTo>
                    <a:pt x="246" y="645"/>
                  </a:lnTo>
                  <a:lnTo>
                    <a:pt x="237" y="654"/>
                  </a:lnTo>
                  <a:lnTo>
                    <a:pt x="229" y="676"/>
                  </a:lnTo>
                  <a:lnTo>
                    <a:pt x="220" y="679"/>
                  </a:lnTo>
                  <a:lnTo>
                    <a:pt x="224" y="684"/>
                  </a:lnTo>
                  <a:lnTo>
                    <a:pt x="217" y="693"/>
                  </a:lnTo>
                  <a:lnTo>
                    <a:pt x="227" y="702"/>
                  </a:lnTo>
                  <a:lnTo>
                    <a:pt x="230" y="700"/>
                  </a:lnTo>
                  <a:lnTo>
                    <a:pt x="236" y="704"/>
                  </a:lnTo>
                  <a:lnTo>
                    <a:pt x="241" y="722"/>
                  </a:lnTo>
                  <a:lnTo>
                    <a:pt x="220" y="743"/>
                  </a:lnTo>
                  <a:lnTo>
                    <a:pt x="222" y="749"/>
                  </a:lnTo>
                  <a:lnTo>
                    <a:pt x="231" y="754"/>
                  </a:lnTo>
                  <a:lnTo>
                    <a:pt x="232" y="761"/>
                  </a:lnTo>
                  <a:lnTo>
                    <a:pt x="227" y="766"/>
                  </a:lnTo>
                  <a:lnTo>
                    <a:pt x="231" y="774"/>
                  </a:lnTo>
                  <a:lnTo>
                    <a:pt x="214" y="779"/>
                  </a:lnTo>
                  <a:lnTo>
                    <a:pt x="207" y="765"/>
                  </a:lnTo>
                  <a:lnTo>
                    <a:pt x="209" y="776"/>
                  </a:lnTo>
                  <a:lnTo>
                    <a:pt x="199" y="777"/>
                  </a:lnTo>
                  <a:lnTo>
                    <a:pt x="199" y="777"/>
                  </a:lnTo>
                  <a:lnTo>
                    <a:pt x="197" y="761"/>
                  </a:lnTo>
                  <a:lnTo>
                    <a:pt x="200" y="750"/>
                  </a:lnTo>
                  <a:lnTo>
                    <a:pt x="188" y="741"/>
                  </a:lnTo>
                  <a:lnTo>
                    <a:pt x="185" y="725"/>
                  </a:lnTo>
                  <a:lnTo>
                    <a:pt x="171" y="729"/>
                  </a:lnTo>
                  <a:lnTo>
                    <a:pt x="168" y="725"/>
                  </a:lnTo>
                  <a:lnTo>
                    <a:pt x="160" y="724"/>
                  </a:lnTo>
                  <a:lnTo>
                    <a:pt x="161" y="719"/>
                  </a:lnTo>
                  <a:lnTo>
                    <a:pt x="155" y="713"/>
                  </a:lnTo>
                  <a:lnTo>
                    <a:pt x="160" y="707"/>
                  </a:lnTo>
                  <a:lnTo>
                    <a:pt x="155" y="697"/>
                  </a:lnTo>
                  <a:lnTo>
                    <a:pt x="150" y="697"/>
                  </a:lnTo>
                  <a:lnTo>
                    <a:pt x="141" y="689"/>
                  </a:lnTo>
                  <a:lnTo>
                    <a:pt x="133" y="675"/>
                  </a:lnTo>
                  <a:lnTo>
                    <a:pt x="134" y="666"/>
                  </a:lnTo>
                  <a:lnTo>
                    <a:pt x="130" y="659"/>
                  </a:lnTo>
                  <a:lnTo>
                    <a:pt x="127" y="656"/>
                  </a:lnTo>
                  <a:lnTo>
                    <a:pt x="120" y="660"/>
                  </a:lnTo>
                  <a:lnTo>
                    <a:pt x="113" y="650"/>
                  </a:lnTo>
                  <a:lnTo>
                    <a:pt x="111" y="633"/>
                  </a:lnTo>
                  <a:lnTo>
                    <a:pt x="96" y="634"/>
                  </a:lnTo>
                  <a:lnTo>
                    <a:pt x="87" y="643"/>
                  </a:lnTo>
                  <a:lnTo>
                    <a:pt x="78" y="644"/>
                  </a:lnTo>
                  <a:lnTo>
                    <a:pt x="77" y="649"/>
                  </a:lnTo>
                  <a:lnTo>
                    <a:pt x="70" y="648"/>
                  </a:lnTo>
                  <a:lnTo>
                    <a:pt x="68" y="643"/>
                  </a:lnTo>
                  <a:lnTo>
                    <a:pt x="62" y="644"/>
                  </a:lnTo>
                  <a:lnTo>
                    <a:pt x="60" y="637"/>
                  </a:lnTo>
                  <a:lnTo>
                    <a:pt x="58" y="647"/>
                  </a:lnTo>
                  <a:lnTo>
                    <a:pt x="40" y="637"/>
                  </a:lnTo>
                  <a:lnTo>
                    <a:pt x="38" y="617"/>
                  </a:lnTo>
                  <a:lnTo>
                    <a:pt x="30" y="611"/>
                  </a:lnTo>
                  <a:lnTo>
                    <a:pt x="32" y="604"/>
                  </a:lnTo>
                  <a:lnTo>
                    <a:pt x="26" y="602"/>
                  </a:lnTo>
                  <a:lnTo>
                    <a:pt x="23" y="594"/>
                  </a:lnTo>
                  <a:lnTo>
                    <a:pt x="15" y="591"/>
                  </a:lnTo>
                  <a:lnTo>
                    <a:pt x="12" y="586"/>
                  </a:lnTo>
                  <a:lnTo>
                    <a:pt x="22" y="572"/>
                  </a:lnTo>
                  <a:lnTo>
                    <a:pt x="10" y="577"/>
                  </a:lnTo>
                  <a:lnTo>
                    <a:pt x="7" y="575"/>
                  </a:lnTo>
                  <a:lnTo>
                    <a:pt x="14" y="573"/>
                  </a:lnTo>
                  <a:lnTo>
                    <a:pt x="7" y="566"/>
                  </a:lnTo>
                  <a:lnTo>
                    <a:pt x="12" y="562"/>
                  </a:lnTo>
                  <a:lnTo>
                    <a:pt x="9" y="559"/>
                  </a:lnTo>
                  <a:lnTo>
                    <a:pt x="16" y="559"/>
                  </a:lnTo>
                  <a:lnTo>
                    <a:pt x="7" y="556"/>
                  </a:lnTo>
                  <a:lnTo>
                    <a:pt x="7" y="553"/>
                  </a:lnTo>
                  <a:lnTo>
                    <a:pt x="12" y="554"/>
                  </a:lnTo>
                  <a:lnTo>
                    <a:pt x="11" y="544"/>
                  </a:lnTo>
                  <a:lnTo>
                    <a:pt x="0" y="539"/>
                  </a:lnTo>
                  <a:lnTo>
                    <a:pt x="4" y="530"/>
                  </a:lnTo>
                  <a:lnTo>
                    <a:pt x="11" y="528"/>
                  </a:lnTo>
                  <a:lnTo>
                    <a:pt x="8" y="518"/>
                  </a:lnTo>
                  <a:lnTo>
                    <a:pt x="16" y="510"/>
                  </a:lnTo>
                  <a:lnTo>
                    <a:pt x="22" y="516"/>
                  </a:lnTo>
                  <a:lnTo>
                    <a:pt x="38" y="515"/>
                  </a:lnTo>
                  <a:lnTo>
                    <a:pt x="38" y="520"/>
                  </a:lnTo>
                  <a:lnTo>
                    <a:pt x="44" y="524"/>
                  </a:lnTo>
                  <a:lnTo>
                    <a:pt x="46" y="538"/>
                  </a:lnTo>
                  <a:lnTo>
                    <a:pt x="54" y="538"/>
                  </a:lnTo>
                  <a:lnTo>
                    <a:pt x="60" y="535"/>
                  </a:lnTo>
                  <a:lnTo>
                    <a:pt x="63" y="523"/>
                  </a:lnTo>
                  <a:lnTo>
                    <a:pt x="74" y="517"/>
                  </a:lnTo>
                  <a:lnTo>
                    <a:pt x="62" y="504"/>
                  </a:lnTo>
                  <a:lnTo>
                    <a:pt x="70" y="506"/>
                  </a:lnTo>
                  <a:lnTo>
                    <a:pt x="77" y="501"/>
                  </a:lnTo>
                  <a:lnTo>
                    <a:pt x="85" y="504"/>
                  </a:lnTo>
                  <a:lnTo>
                    <a:pt x="97" y="497"/>
                  </a:lnTo>
                  <a:lnTo>
                    <a:pt x="92" y="482"/>
                  </a:lnTo>
                  <a:lnTo>
                    <a:pt x="87" y="483"/>
                  </a:lnTo>
                  <a:lnTo>
                    <a:pt x="80" y="462"/>
                  </a:lnTo>
                  <a:lnTo>
                    <a:pt x="61" y="452"/>
                  </a:lnTo>
                  <a:lnTo>
                    <a:pt x="54" y="425"/>
                  </a:lnTo>
                  <a:lnTo>
                    <a:pt x="57" y="416"/>
                  </a:lnTo>
                  <a:lnTo>
                    <a:pt x="46" y="407"/>
                  </a:lnTo>
                  <a:lnTo>
                    <a:pt x="44" y="400"/>
                  </a:lnTo>
                  <a:lnTo>
                    <a:pt x="53" y="401"/>
                  </a:lnTo>
                  <a:lnTo>
                    <a:pt x="48" y="391"/>
                  </a:lnTo>
                  <a:lnTo>
                    <a:pt x="50" y="386"/>
                  </a:lnTo>
                  <a:lnTo>
                    <a:pt x="39" y="384"/>
                  </a:lnTo>
                  <a:lnTo>
                    <a:pt x="42" y="369"/>
                  </a:lnTo>
                  <a:lnTo>
                    <a:pt x="25" y="364"/>
                  </a:lnTo>
                  <a:lnTo>
                    <a:pt x="14" y="344"/>
                  </a:lnTo>
                  <a:lnTo>
                    <a:pt x="15" y="335"/>
                  </a:lnTo>
                  <a:lnTo>
                    <a:pt x="26" y="323"/>
                  </a:lnTo>
                  <a:lnTo>
                    <a:pt x="19" y="296"/>
                  </a:lnTo>
                  <a:lnTo>
                    <a:pt x="63" y="248"/>
                  </a:lnTo>
                  <a:lnTo>
                    <a:pt x="58" y="224"/>
                  </a:lnTo>
                  <a:lnTo>
                    <a:pt x="61" y="215"/>
                  </a:lnTo>
                  <a:lnTo>
                    <a:pt x="61" y="215"/>
                  </a:lnTo>
                  <a:lnTo>
                    <a:pt x="68" y="207"/>
                  </a:lnTo>
                  <a:lnTo>
                    <a:pt x="72" y="215"/>
                  </a:lnTo>
                  <a:lnTo>
                    <a:pt x="79" y="219"/>
                  </a:lnTo>
                  <a:lnTo>
                    <a:pt x="86" y="216"/>
                  </a:lnTo>
                  <a:lnTo>
                    <a:pt x="99" y="226"/>
                  </a:lnTo>
                  <a:lnTo>
                    <a:pt x="99" y="232"/>
                  </a:lnTo>
                  <a:lnTo>
                    <a:pt x="93" y="236"/>
                  </a:lnTo>
                  <a:lnTo>
                    <a:pt x="79" y="260"/>
                  </a:lnTo>
                  <a:lnTo>
                    <a:pt x="92" y="260"/>
                  </a:lnTo>
                  <a:lnTo>
                    <a:pt x="103" y="271"/>
                  </a:lnTo>
                  <a:lnTo>
                    <a:pt x="111" y="273"/>
                  </a:lnTo>
                  <a:lnTo>
                    <a:pt x="111" y="282"/>
                  </a:lnTo>
                  <a:lnTo>
                    <a:pt x="124" y="308"/>
                  </a:lnTo>
                  <a:lnTo>
                    <a:pt x="115" y="323"/>
                  </a:lnTo>
                  <a:lnTo>
                    <a:pt x="128" y="318"/>
                  </a:lnTo>
                  <a:lnTo>
                    <a:pt x="139" y="322"/>
                  </a:lnTo>
                  <a:lnTo>
                    <a:pt x="137" y="328"/>
                  </a:lnTo>
                  <a:lnTo>
                    <a:pt x="150" y="328"/>
                  </a:lnTo>
                  <a:lnTo>
                    <a:pt x="154" y="308"/>
                  </a:lnTo>
                  <a:lnTo>
                    <a:pt x="165" y="297"/>
                  </a:lnTo>
                  <a:lnTo>
                    <a:pt x="161" y="296"/>
                  </a:lnTo>
                  <a:lnTo>
                    <a:pt x="156" y="287"/>
                  </a:lnTo>
                  <a:lnTo>
                    <a:pt x="145" y="284"/>
                  </a:lnTo>
                  <a:lnTo>
                    <a:pt x="144" y="272"/>
                  </a:lnTo>
                  <a:lnTo>
                    <a:pt x="137" y="268"/>
                  </a:lnTo>
                  <a:lnTo>
                    <a:pt x="147" y="259"/>
                  </a:lnTo>
                  <a:lnTo>
                    <a:pt x="141" y="241"/>
                  </a:lnTo>
                  <a:lnTo>
                    <a:pt x="144" y="235"/>
                  </a:lnTo>
                  <a:lnTo>
                    <a:pt x="161" y="230"/>
                  </a:lnTo>
                  <a:lnTo>
                    <a:pt x="164" y="221"/>
                  </a:lnTo>
                  <a:lnTo>
                    <a:pt x="160" y="208"/>
                  </a:lnTo>
                  <a:lnTo>
                    <a:pt x="173" y="201"/>
                  </a:lnTo>
                  <a:lnTo>
                    <a:pt x="184" y="188"/>
                  </a:lnTo>
                  <a:lnTo>
                    <a:pt x="190" y="187"/>
                  </a:lnTo>
                  <a:lnTo>
                    <a:pt x="201" y="162"/>
                  </a:lnTo>
                  <a:lnTo>
                    <a:pt x="209" y="161"/>
                  </a:lnTo>
                  <a:lnTo>
                    <a:pt x="210" y="148"/>
                  </a:lnTo>
                  <a:lnTo>
                    <a:pt x="223" y="124"/>
                  </a:lnTo>
                  <a:lnTo>
                    <a:pt x="222" y="113"/>
                  </a:lnTo>
                  <a:lnTo>
                    <a:pt x="217" y="106"/>
                  </a:lnTo>
                  <a:lnTo>
                    <a:pt x="218" y="89"/>
                  </a:lnTo>
                  <a:lnTo>
                    <a:pt x="209" y="77"/>
                  </a:lnTo>
                  <a:lnTo>
                    <a:pt x="216" y="71"/>
                  </a:lnTo>
                  <a:lnTo>
                    <a:pt x="217" y="56"/>
                  </a:lnTo>
                  <a:lnTo>
                    <a:pt x="241" y="50"/>
                  </a:lnTo>
                  <a:lnTo>
                    <a:pt x="245" y="60"/>
                  </a:lnTo>
                  <a:lnTo>
                    <a:pt x="255" y="67"/>
                  </a:lnTo>
                  <a:lnTo>
                    <a:pt x="262" y="54"/>
                  </a:lnTo>
                  <a:lnTo>
                    <a:pt x="269" y="50"/>
                  </a:lnTo>
                  <a:lnTo>
                    <a:pt x="268" y="58"/>
                  </a:lnTo>
                  <a:lnTo>
                    <a:pt x="265" y="59"/>
                  </a:lnTo>
                  <a:lnTo>
                    <a:pt x="270" y="63"/>
                  </a:lnTo>
                  <a:lnTo>
                    <a:pt x="269" y="104"/>
                  </a:lnTo>
                  <a:lnTo>
                    <a:pt x="280" y="108"/>
                  </a:lnTo>
                  <a:lnTo>
                    <a:pt x="285" y="124"/>
                  </a:lnTo>
                  <a:lnTo>
                    <a:pt x="293" y="134"/>
                  </a:lnTo>
                  <a:lnTo>
                    <a:pt x="296" y="132"/>
                  </a:lnTo>
                  <a:lnTo>
                    <a:pt x="317" y="141"/>
                  </a:lnTo>
                  <a:lnTo>
                    <a:pt x="329" y="134"/>
                  </a:lnTo>
                  <a:lnTo>
                    <a:pt x="339" y="138"/>
                  </a:lnTo>
                  <a:lnTo>
                    <a:pt x="346" y="115"/>
                  </a:lnTo>
                  <a:lnTo>
                    <a:pt x="357" y="121"/>
                  </a:lnTo>
                  <a:lnTo>
                    <a:pt x="394" y="102"/>
                  </a:lnTo>
                  <a:lnTo>
                    <a:pt x="399" y="108"/>
                  </a:lnTo>
                  <a:lnTo>
                    <a:pt x="406" y="103"/>
                  </a:lnTo>
                  <a:lnTo>
                    <a:pt x="419" y="114"/>
                  </a:lnTo>
                  <a:lnTo>
                    <a:pt x="415" y="126"/>
                  </a:lnTo>
                  <a:lnTo>
                    <a:pt x="420" y="129"/>
                  </a:lnTo>
                  <a:lnTo>
                    <a:pt x="419" y="141"/>
                  </a:lnTo>
                  <a:lnTo>
                    <a:pt x="435" y="149"/>
                  </a:lnTo>
                  <a:lnTo>
                    <a:pt x="432" y="163"/>
                  </a:lnTo>
                  <a:lnTo>
                    <a:pt x="439" y="168"/>
                  </a:lnTo>
                  <a:lnTo>
                    <a:pt x="445" y="164"/>
                  </a:lnTo>
                  <a:lnTo>
                    <a:pt x="454" y="165"/>
                  </a:lnTo>
                  <a:lnTo>
                    <a:pt x="469" y="152"/>
                  </a:lnTo>
                  <a:lnTo>
                    <a:pt x="463" y="138"/>
                  </a:lnTo>
                  <a:lnTo>
                    <a:pt x="449" y="122"/>
                  </a:lnTo>
                  <a:lnTo>
                    <a:pt x="450" y="114"/>
                  </a:lnTo>
                  <a:lnTo>
                    <a:pt x="456" y="110"/>
                  </a:lnTo>
                  <a:lnTo>
                    <a:pt x="459" y="100"/>
                  </a:lnTo>
                  <a:lnTo>
                    <a:pt x="465" y="99"/>
                  </a:lnTo>
                  <a:lnTo>
                    <a:pt x="466" y="91"/>
                  </a:lnTo>
                  <a:lnTo>
                    <a:pt x="462" y="90"/>
                  </a:lnTo>
                  <a:lnTo>
                    <a:pt x="459" y="83"/>
                  </a:lnTo>
                  <a:lnTo>
                    <a:pt x="442" y="86"/>
                  </a:lnTo>
                  <a:lnTo>
                    <a:pt x="431" y="77"/>
                  </a:lnTo>
                  <a:lnTo>
                    <a:pt x="435" y="68"/>
                  </a:lnTo>
                  <a:lnTo>
                    <a:pt x="432" y="63"/>
                  </a:lnTo>
                  <a:lnTo>
                    <a:pt x="435" y="46"/>
                  </a:lnTo>
                  <a:lnTo>
                    <a:pt x="432" y="38"/>
                  </a:lnTo>
                  <a:lnTo>
                    <a:pt x="448" y="21"/>
                  </a:lnTo>
                  <a:lnTo>
                    <a:pt x="448" y="9"/>
                  </a:lnTo>
                  <a:lnTo>
                    <a:pt x="456" y="12"/>
                  </a:lnTo>
                  <a:lnTo>
                    <a:pt x="473" y="3"/>
                  </a:lnTo>
                  <a:lnTo>
                    <a:pt x="480" y="6"/>
                  </a:lnTo>
                  <a:lnTo>
                    <a:pt x="486" y="0"/>
                  </a:lnTo>
                  <a:lnTo>
                    <a:pt x="489" y="6"/>
                  </a:lnTo>
                  <a:close/>
                </a:path>
              </a:pathLst>
            </a:custGeom>
            <a:solidFill>
              <a:srgbClr val="00206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27" name="Google Shape;227;g2e7d9740709_2_0"/>
            <p:cNvSpPr/>
            <p:nvPr/>
          </p:nvSpPr>
          <p:spPr>
            <a:xfrm>
              <a:off x="3005" y="1242"/>
              <a:ext cx="482" cy="490"/>
            </a:xfrm>
            <a:custGeom>
              <a:rect b="b" l="l" r="r" t="t"/>
              <a:pathLst>
                <a:path extrusionOk="0" h="1202" w="1182">
                  <a:moveTo>
                    <a:pt x="985" y="396"/>
                  </a:moveTo>
                  <a:lnTo>
                    <a:pt x="948" y="374"/>
                  </a:lnTo>
                  <a:lnTo>
                    <a:pt x="932" y="343"/>
                  </a:lnTo>
                  <a:lnTo>
                    <a:pt x="904" y="320"/>
                  </a:lnTo>
                  <a:lnTo>
                    <a:pt x="893" y="340"/>
                  </a:lnTo>
                  <a:lnTo>
                    <a:pt x="866" y="337"/>
                  </a:lnTo>
                  <a:lnTo>
                    <a:pt x="765" y="281"/>
                  </a:lnTo>
                  <a:lnTo>
                    <a:pt x="492" y="41"/>
                  </a:lnTo>
                  <a:lnTo>
                    <a:pt x="418" y="3"/>
                  </a:lnTo>
                  <a:lnTo>
                    <a:pt x="386" y="0"/>
                  </a:lnTo>
                  <a:lnTo>
                    <a:pt x="386" y="0"/>
                  </a:lnTo>
                  <a:lnTo>
                    <a:pt x="370" y="41"/>
                  </a:lnTo>
                  <a:lnTo>
                    <a:pt x="373" y="96"/>
                  </a:lnTo>
                  <a:lnTo>
                    <a:pt x="340" y="109"/>
                  </a:lnTo>
                  <a:lnTo>
                    <a:pt x="333" y="137"/>
                  </a:lnTo>
                  <a:lnTo>
                    <a:pt x="294" y="132"/>
                  </a:lnTo>
                  <a:lnTo>
                    <a:pt x="296" y="118"/>
                  </a:lnTo>
                  <a:lnTo>
                    <a:pt x="286" y="114"/>
                  </a:lnTo>
                  <a:lnTo>
                    <a:pt x="276" y="81"/>
                  </a:lnTo>
                  <a:lnTo>
                    <a:pt x="240" y="96"/>
                  </a:lnTo>
                  <a:lnTo>
                    <a:pt x="240" y="67"/>
                  </a:lnTo>
                  <a:lnTo>
                    <a:pt x="210" y="50"/>
                  </a:lnTo>
                  <a:lnTo>
                    <a:pt x="210" y="50"/>
                  </a:lnTo>
                  <a:lnTo>
                    <a:pt x="204" y="68"/>
                  </a:lnTo>
                  <a:lnTo>
                    <a:pt x="154" y="62"/>
                  </a:lnTo>
                  <a:lnTo>
                    <a:pt x="154" y="62"/>
                  </a:lnTo>
                  <a:lnTo>
                    <a:pt x="153" y="61"/>
                  </a:lnTo>
                  <a:lnTo>
                    <a:pt x="153" y="61"/>
                  </a:lnTo>
                  <a:lnTo>
                    <a:pt x="169" y="90"/>
                  </a:lnTo>
                  <a:lnTo>
                    <a:pt x="148" y="90"/>
                  </a:lnTo>
                  <a:lnTo>
                    <a:pt x="143" y="79"/>
                  </a:lnTo>
                  <a:lnTo>
                    <a:pt x="116" y="90"/>
                  </a:lnTo>
                  <a:lnTo>
                    <a:pt x="103" y="136"/>
                  </a:lnTo>
                  <a:lnTo>
                    <a:pt x="68" y="164"/>
                  </a:lnTo>
                  <a:lnTo>
                    <a:pt x="66" y="193"/>
                  </a:lnTo>
                  <a:lnTo>
                    <a:pt x="66" y="193"/>
                  </a:lnTo>
                  <a:lnTo>
                    <a:pt x="67" y="194"/>
                  </a:lnTo>
                  <a:lnTo>
                    <a:pt x="67" y="194"/>
                  </a:lnTo>
                  <a:lnTo>
                    <a:pt x="96" y="206"/>
                  </a:lnTo>
                  <a:lnTo>
                    <a:pt x="127" y="247"/>
                  </a:lnTo>
                  <a:lnTo>
                    <a:pt x="99" y="247"/>
                  </a:lnTo>
                  <a:lnTo>
                    <a:pt x="103" y="276"/>
                  </a:lnTo>
                  <a:lnTo>
                    <a:pt x="90" y="275"/>
                  </a:lnTo>
                  <a:lnTo>
                    <a:pt x="82" y="226"/>
                  </a:lnTo>
                  <a:lnTo>
                    <a:pt x="76" y="267"/>
                  </a:lnTo>
                  <a:lnTo>
                    <a:pt x="60" y="276"/>
                  </a:lnTo>
                  <a:lnTo>
                    <a:pt x="40" y="272"/>
                  </a:lnTo>
                  <a:lnTo>
                    <a:pt x="43" y="283"/>
                  </a:lnTo>
                  <a:lnTo>
                    <a:pt x="31" y="297"/>
                  </a:lnTo>
                  <a:lnTo>
                    <a:pt x="0" y="308"/>
                  </a:lnTo>
                  <a:lnTo>
                    <a:pt x="19" y="338"/>
                  </a:lnTo>
                  <a:lnTo>
                    <a:pt x="19" y="338"/>
                  </a:lnTo>
                  <a:lnTo>
                    <a:pt x="29" y="353"/>
                  </a:lnTo>
                  <a:lnTo>
                    <a:pt x="70" y="353"/>
                  </a:lnTo>
                  <a:lnTo>
                    <a:pt x="74" y="360"/>
                  </a:lnTo>
                  <a:lnTo>
                    <a:pt x="102" y="338"/>
                  </a:lnTo>
                  <a:lnTo>
                    <a:pt x="127" y="336"/>
                  </a:lnTo>
                  <a:lnTo>
                    <a:pt x="120" y="347"/>
                  </a:lnTo>
                  <a:lnTo>
                    <a:pt x="127" y="366"/>
                  </a:lnTo>
                  <a:lnTo>
                    <a:pt x="88" y="402"/>
                  </a:lnTo>
                  <a:lnTo>
                    <a:pt x="106" y="421"/>
                  </a:lnTo>
                  <a:lnTo>
                    <a:pt x="125" y="411"/>
                  </a:lnTo>
                  <a:lnTo>
                    <a:pt x="142" y="434"/>
                  </a:lnTo>
                  <a:lnTo>
                    <a:pt x="161" y="406"/>
                  </a:lnTo>
                  <a:lnTo>
                    <a:pt x="174" y="408"/>
                  </a:lnTo>
                  <a:lnTo>
                    <a:pt x="185" y="427"/>
                  </a:lnTo>
                  <a:lnTo>
                    <a:pt x="198" y="428"/>
                  </a:lnTo>
                  <a:lnTo>
                    <a:pt x="201" y="416"/>
                  </a:lnTo>
                  <a:lnTo>
                    <a:pt x="214" y="422"/>
                  </a:lnTo>
                  <a:lnTo>
                    <a:pt x="298" y="519"/>
                  </a:lnTo>
                  <a:lnTo>
                    <a:pt x="327" y="502"/>
                  </a:lnTo>
                  <a:lnTo>
                    <a:pt x="356" y="513"/>
                  </a:lnTo>
                  <a:lnTo>
                    <a:pt x="374" y="477"/>
                  </a:lnTo>
                  <a:lnTo>
                    <a:pt x="402" y="484"/>
                  </a:lnTo>
                  <a:lnTo>
                    <a:pt x="397" y="511"/>
                  </a:lnTo>
                  <a:lnTo>
                    <a:pt x="409" y="522"/>
                  </a:lnTo>
                  <a:lnTo>
                    <a:pt x="385" y="545"/>
                  </a:lnTo>
                  <a:lnTo>
                    <a:pt x="386" y="556"/>
                  </a:lnTo>
                  <a:lnTo>
                    <a:pt x="416" y="596"/>
                  </a:lnTo>
                  <a:lnTo>
                    <a:pt x="421" y="634"/>
                  </a:lnTo>
                  <a:lnTo>
                    <a:pt x="413" y="644"/>
                  </a:lnTo>
                  <a:lnTo>
                    <a:pt x="438" y="662"/>
                  </a:lnTo>
                  <a:lnTo>
                    <a:pt x="447" y="707"/>
                  </a:lnTo>
                  <a:lnTo>
                    <a:pt x="465" y="716"/>
                  </a:lnTo>
                  <a:lnTo>
                    <a:pt x="463" y="755"/>
                  </a:lnTo>
                  <a:lnTo>
                    <a:pt x="442" y="776"/>
                  </a:lnTo>
                  <a:lnTo>
                    <a:pt x="451" y="796"/>
                  </a:lnTo>
                  <a:lnTo>
                    <a:pt x="478" y="802"/>
                  </a:lnTo>
                  <a:lnTo>
                    <a:pt x="486" y="825"/>
                  </a:lnTo>
                  <a:lnTo>
                    <a:pt x="483" y="862"/>
                  </a:lnTo>
                  <a:lnTo>
                    <a:pt x="493" y="890"/>
                  </a:lnTo>
                  <a:lnTo>
                    <a:pt x="481" y="898"/>
                  </a:lnTo>
                  <a:lnTo>
                    <a:pt x="494" y="924"/>
                  </a:lnTo>
                  <a:lnTo>
                    <a:pt x="486" y="944"/>
                  </a:lnTo>
                  <a:lnTo>
                    <a:pt x="522" y="966"/>
                  </a:lnTo>
                  <a:lnTo>
                    <a:pt x="525" y="977"/>
                  </a:lnTo>
                  <a:lnTo>
                    <a:pt x="539" y="979"/>
                  </a:lnTo>
                  <a:lnTo>
                    <a:pt x="541" y="1033"/>
                  </a:lnTo>
                  <a:lnTo>
                    <a:pt x="557" y="1015"/>
                  </a:lnTo>
                  <a:lnTo>
                    <a:pt x="557" y="992"/>
                  </a:lnTo>
                  <a:lnTo>
                    <a:pt x="575" y="1002"/>
                  </a:lnTo>
                  <a:lnTo>
                    <a:pt x="593" y="984"/>
                  </a:lnTo>
                  <a:lnTo>
                    <a:pt x="634" y="1014"/>
                  </a:lnTo>
                  <a:lnTo>
                    <a:pt x="667" y="1067"/>
                  </a:lnTo>
                  <a:lnTo>
                    <a:pt x="702" y="1059"/>
                  </a:lnTo>
                  <a:lnTo>
                    <a:pt x="719" y="1035"/>
                  </a:lnTo>
                  <a:lnTo>
                    <a:pt x="738" y="1083"/>
                  </a:lnTo>
                  <a:lnTo>
                    <a:pt x="735" y="1107"/>
                  </a:lnTo>
                  <a:lnTo>
                    <a:pt x="722" y="1132"/>
                  </a:lnTo>
                  <a:lnTo>
                    <a:pt x="717" y="1122"/>
                  </a:lnTo>
                  <a:lnTo>
                    <a:pt x="692" y="1133"/>
                  </a:lnTo>
                  <a:lnTo>
                    <a:pt x="688" y="1159"/>
                  </a:lnTo>
                  <a:lnTo>
                    <a:pt x="688" y="1159"/>
                  </a:lnTo>
                  <a:lnTo>
                    <a:pt x="732" y="1170"/>
                  </a:lnTo>
                  <a:lnTo>
                    <a:pt x="739" y="1154"/>
                  </a:lnTo>
                  <a:lnTo>
                    <a:pt x="754" y="1153"/>
                  </a:lnTo>
                  <a:lnTo>
                    <a:pt x="803" y="1195"/>
                  </a:lnTo>
                  <a:lnTo>
                    <a:pt x="803" y="1195"/>
                  </a:lnTo>
                  <a:lnTo>
                    <a:pt x="825" y="1202"/>
                  </a:lnTo>
                  <a:lnTo>
                    <a:pt x="850" y="1184"/>
                  </a:lnTo>
                  <a:lnTo>
                    <a:pt x="858" y="1190"/>
                  </a:lnTo>
                  <a:lnTo>
                    <a:pt x="866" y="1158"/>
                  </a:lnTo>
                  <a:lnTo>
                    <a:pt x="897" y="1153"/>
                  </a:lnTo>
                  <a:lnTo>
                    <a:pt x="901" y="1120"/>
                  </a:lnTo>
                  <a:lnTo>
                    <a:pt x="919" y="1100"/>
                  </a:lnTo>
                  <a:lnTo>
                    <a:pt x="922" y="1081"/>
                  </a:lnTo>
                  <a:lnTo>
                    <a:pt x="950" y="1096"/>
                  </a:lnTo>
                  <a:lnTo>
                    <a:pt x="982" y="1081"/>
                  </a:lnTo>
                  <a:lnTo>
                    <a:pt x="990" y="1094"/>
                  </a:lnTo>
                  <a:lnTo>
                    <a:pt x="1008" y="1092"/>
                  </a:lnTo>
                  <a:lnTo>
                    <a:pt x="1035" y="1079"/>
                  </a:lnTo>
                  <a:lnTo>
                    <a:pt x="1041" y="1050"/>
                  </a:lnTo>
                  <a:lnTo>
                    <a:pt x="1050" y="1044"/>
                  </a:lnTo>
                  <a:lnTo>
                    <a:pt x="1088" y="1042"/>
                  </a:lnTo>
                  <a:lnTo>
                    <a:pt x="1116" y="1023"/>
                  </a:lnTo>
                  <a:lnTo>
                    <a:pt x="1182" y="1009"/>
                  </a:lnTo>
                  <a:lnTo>
                    <a:pt x="1182" y="1009"/>
                  </a:lnTo>
                  <a:lnTo>
                    <a:pt x="1153" y="920"/>
                  </a:lnTo>
                  <a:lnTo>
                    <a:pt x="1132" y="811"/>
                  </a:lnTo>
                  <a:lnTo>
                    <a:pt x="982" y="439"/>
                  </a:lnTo>
                  <a:lnTo>
                    <a:pt x="985" y="396"/>
                  </a:lnTo>
                  <a:close/>
                  <a:moveTo>
                    <a:pt x="169" y="352"/>
                  </a:moveTo>
                  <a:lnTo>
                    <a:pt x="159" y="349"/>
                  </a:lnTo>
                  <a:lnTo>
                    <a:pt x="159" y="349"/>
                  </a:lnTo>
                  <a:lnTo>
                    <a:pt x="156" y="348"/>
                  </a:lnTo>
                  <a:lnTo>
                    <a:pt x="156" y="348"/>
                  </a:lnTo>
                  <a:lnTo>
                    <a:pt x="161" y="339"/>
                  </a:lnTo>
                  <a:lnTo>
                    <a:pt x="168" y="343"/>
                  </a:lnTo>
                  <a:lnTo>
                    <a:pt x="168" y="343"/>
                  </a:lnTo>
                  <a:lnTo>
                    <a:pt x="170" y="350"/>
                  </a:lnTo>
                  <a:lnTo>
                    <a:pt x="170" y="350"/>
                  </a:lnTo>
                  <a:lnTo>
                    <a:pt x="169" y="352"/>
                  </a:lnTo>
                  <a:close/>
                </a:path>
              </a:pathLst>
            </a:custGeom>
            <a:solidFill>
              <a:srgbClr val="92D05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28" name="Google Shape;228;g2e7d9740709_2_0"/>
            <p:cNvSpPr/>
            <p:nvPr/>
          </p:nvSpPr>
          <p:spPr>
            <a:xfrm>
              <a:off x="3496" y="1965"/>
              <a:ext cx="340" cy="261"/>
            </a:xfrm>
            <a:custGeom>
              <a:rect b="b" l="l" r="r" t="t"/>
              <a:pathLst>
                <a:path extrusionOk="0" h="641" w="829">
                  <a:moveTo>
                    <a:pt x="581" y="5"/>
                  </a:moveTo>
                  <a:lnTo>
                    <a:pt x="653" y="43"/>
                  </a:lnTo>
                  <a:lnTo>
                    <a:pt x="720" y="56"/>
                  </a:lnTo>
                  <a:lnTo>
                    <a:pt x="773" y="114"/>
                  </a:lnTo>
                  <a:lnTo>
                    <a:pt x="815" y="130"/>
                  </a:lnTo>
                  <a:lnTo>
                    <a:pt x="815" y="130"/>
                  </a:lnTo>
                  <a:lnTo>
                    <a:pt x="818" y="174"/>
                  </a:lnTo>
                  <a:lnTo>
                    <a:pt x="789" y="214"/>
                  </a:lnTo>
                  <a:lnTo>
                    <a:pt x="800" y="254"/>
                  </a:lnTo>
                  <a:lnTo>
                    <a:pt x="787" y="275"/>
                  </a:lnTo>
                  <a:lnTo>
                    <a:pt x="801" y="291"/>
                  </a:lnTo>
                  <a:lnTo>
                    <a:pt x="791" y="298"/>
                  </a:lnTo>
                  <a:lnTo>
                    <a:pt x="804" y="318"/>
                  </a:lnTo>
                  <a:lnTo>
                    <a:pt x="829" y="329"/>
                  </a:lnTo>
                  <a:lnTo>
                    <a:pt x="801" y="343"/>
                  </a:lnTo>
                  <a:lnTo>
                    <a:pt x="792" y="363"/>
                  </a:lnTo>
                  <a:lnTo>
                    <a:pt x="782" y="352"/>
                  </a:lnTo>
                  <a:lnTo>
                    <a:pt x="782" y="363"/>
                  </a:lnTo>
                  <a:lnTo>
                    <a:pt x="754" y="376"/>
                  </a:lnTo>
                  <a:lnTo>
                    <a:pt x="736" y="408"/>
                  </a:lnTo>
                  <a:lnTo>
                    <a:pt x="693" y="388"/>
                  </a:lnTo>
                  <a:lnTo>
                    <a:pt x="676" y="408"/>
                  </a:lnTo>
                  <a:lnTo>
                    <a:pt x="688" y="419"/>
                  </a:lnTo>
                  <a:lnTo>
                    <a:pt x="679" y="493"/>
                  </a:lnTo>
                  <a:lnTo>
                    <a:pt x="700" y="502"/>
                  </a:lnTo>
                  <a:lnTo>
                    <a:pt x="726" y="533"/>
                  </a:lnTo>
                  <a:lnTo>
                    <a:pt x="726" y="533"/>
                  </a:lnTo>
                  <a:lnTo>
                    <a:pt x="687" y="561"/>
                  </a:lnTo>
                  <a:lnTo>
                    <a:pt x="651" y="564"/>
                  </a:lnTo>
                  <a:lnTo>
                    <a:pt x="630" y="585"/>
                  </a:lnTo>
                  <a:lnTo>
                    <a:pt x="577" y="562"/>
                  </a:lnTo>
                  <a:lnTo>
                    <a:pt x="554" y="601"/>
                  </a:lnTo>
                  <a:lnTo>
                    <a:pt x="529" y="608"/>
                  </a:lnTo>
                  <a:lnTo>
                    <a:pt x="516" y="599"/>
                  </a:lnTo>
                  <a:lnTo>
                    <a:pt x="490" y="602"/>
                  </a:lnTo>
                  <a:lnTo>
                    <a:pt x="490" y="614"/>
                  </a:lnTo>
                  <a:lnTo>
                    <a:pt x="476" y="615"/>
                  </a:lnTo>
                  <a:lnTo>
                    <a:pt x="447" y="641"/>
                  </a:lnTo>
                  <a:lnTo>
                    <a:pt x="431" y="618"/>
                  </a:lnTo>
                  <a:lnTo>
                    <a:pt x="386" y="625"/>
                  </a:lnTo>
                  <a:lnTo>
                    <a:pt x="371" y="612"/>
                  </a:lnTo>
                  <a:lnTo>
                    <a:pt x="366" y="591"/>
                  </a:lnTo>
                  <a:lnTo>
                    <a:pt x="259" y="560"/>
                  </a:lnTo>
                  <a:lnTo>
                    <a:pt x="232" y="546"/>
                  </a:lnTo>
                  <a:lnTo>
                    <a:pt x="228" y="532"/>
                  </a:lnTo>
                  <a:lnTo>
                    <a:pt x="204" y="532"/>
                  </a:lnTo>
                  <a:lnTo>
                    <a:pt x="202" y="521"/>
                  </a:lnTo>
                  <a:lnTo>
                    <a:pt x="156" y="520"/>
                  </a:lnTo>
                  <a:lnTo>
                    <a:pt x="151" y="538"/>
                  </a:lnTo>
                  <a:lnTo>
                    <a:pt x="120" y="513"/>
                  </a:lnTo>
                  <a:lnTo>
                    <a:pt x="91" y="566"/>
                  </a:lnTo>
                  <a:lnTo>
                    <a:pt x="109" y="589"/>
                  </a:lnTo>
                  <a:lnTo>
                    <a:pt x="113" y="621"/>
                  </a:lnTo>
                  <a:lnTo>
                    <a:pt x="95" y="610"/>
                  </a:lnTo>
                  <a:lnTo>
                    <a:pt x="67" y="616"/>
                  </a:lnTo>
                  <a:lnTo>
                    <a:pt x="39" y="583"/>
                  </a:lnTo>
                  <a:lnTo>
                    <a:pt x="43" y="563"/>
                  </a:lnTo>
                  <a:lnTo>
                    <a:pt x="23" y="553"/>
                  </a:lnTo>
                  <a:lnTo>
                    <a:pt x="23" y="553"/>
                  </a:lnTo>
                  <a:lnTo>
                    <a:pt x="33" y="536"/>
                  </a:lnTo>
                  <a:lnTo>
                    <a:pt x="19" y="524"/>
                  </a:lnTo>
                  <a:lnTo>
                    <a:pt x="58" y="497"/>
                  </a:lnTo>
                  <a:lnTo>
                    <a:pt x="41" y="483"/>
                  </a:lnTo>
                  <a:lnTo>
                    <a:pt x="53" y="480"/>
                  </a:lnTo>
                  <a:lnTo>
                    <a:pt x="55" y="468"/>
                  </a:lnTo>
                  <a:lnTo>
                    <a:pt x="37" y="447"/>
                  </a:lnTo>
                  <a:lnTo>
                    <a:pt x="46" y="439"/>
                  </a:lnTo>
                  <a:lnTo>
                    <a:pt x="45" y="421"/>
                  </a:lnTo>
                  <a:lnTo>
                    <a:pt x="26" y="373"/>
                  </a:lnTo>
                  <a:lnTo>
                    <a:pt x="0" y="350"/>
                  </a:lnTo>
                  <a:lnTo>
                    <a:pt x="0" y="350"/>
                  </a:lnTo>
                  <a:lnTo>
                    <a:pt x="28" y="343"/>
                  </a:lnTo>
                  <a:lnTo>
                    <a:pt x="53" y="356"/>
                  </a:lnTo>
                  <a:lnTo>
                    <a:pt x="56" y="337"/>
                  </a:lnTo>
                  <a:lnTo>
                    <a:pt x="74" y="336"/>
                  </a:lnTo>
                  <a:lnTo>
                    <a:pt x="86" y="304"/>
                  </a:lnTo>
                  <a:lnTo>
                    <a:pt x="101" y="303"/>
                  </a:lnTo>
                  <a:lnTo>
                    <a:pt x="112" y="330"/>
                  </a:lnTo>
                  <a:lnTo>
                    <a:pt x="120" y="295"/>
                  </a:lnTo>
                  <a:lnTo>
                    <a:pt x="147" y="294"/>
                  </a:lnTo>
                  <a:lnTo>
                    <a:pt x="156" y="278"/>
                  </a:lnTo>
                  <a:lnTo>
                    <a:pt x="159" y="291"/>
                  </a:lnTo>
                  <a:lnTo>
                    <a:pt x="170" y="293"/>
                  </a:lnTo>
                  <a:lnTo>
                    <a:pt x="176" y="279"/>
                  </a:lnTo>
                  <a:lnTo>
                    <a:pt x="156" y="268"/>
                  </a:lnTo>
                  <a:lnTo>
                    <a:pt x="139" y="220"/>
                  </a:lnTo>
                  <a:lnTo>
                    <a:pt x="144" y="208"/>
                  </a:lnTo>
                  <a:lnTo>
                    <a:pt x="174" y="206"/>
                  </a:lnTo>
                  <a:lnTo>
                    <a:pt x="193" y="177"/>
                  </a:lnTo>
                  <a:lnTo>
                    <a:pt x="232" y="145"/>
                  </a:lnTo>
                  <a:lnTo>
                    <a:pt x="244" y="162"/>
                  </a:lnTo>
                  <a:lnTo>
                    <a:pt x="261" y="160"/>
                  </a:lnTo>
                  <a:lnTo>
                    <a:pt x="274" y="189"/>
                  </a:lnTo>
                  <a:lnTo>
                    <a:pt x="282" y="192"/>
                  </a:lnTo>
                  <a:lnTo>
                    <a:pt x="296" y="174"/>
                  </a:lnTo>
                  <a:lnTo>
                    <a:pt x="328" y="196"/>
                  </a:lnTo>
                  <a:lnTo>
                    <a:pt x="343" y="210"/>
                  </a:lnTo>
                  <a:lnTo>
                    <a:pt x="357" y="268"/>
                  </a:lnTo>
                  <a:lnTo>
                    <a:pt x="347" y="276"/>
                  </a:lnTo>
                  <a:lnTo>
                    <a:pt x="374" y="281"/>
                  </a:lnTo>
                  <a:lnTo>
                    <a:pt x="437" y="213"/>
                  </a:lnTo>
                  <a:lnTo>
                    <a:pt x="460" y="163"/>
                  </a:lnTo>
                  <a:lnTo>
                    <a:pt x="492" y="141"/>
                  </a:lnTo>
                  <a:lnTo>
                    <a:pt x="503" y="99"/>
                  </a:lnTo>
                  <a:lnTo>
                    <a:pt x="533" y="62"/>
                  </a:lnTo>
                  <a:lnTo>
                    <a:pt x="571" y="35"/>
                  </a:lnTo>
                  <a:lnTo>
                    <a:pt x="559" y="24"/>
                  </a:lnTo>
                  <a:lnTo>
                    <a:pt x="575" y="0"/>
                  </a:lnTo>
                  <a:lnTo>
                    <a:pt x="575" y="0"/>
                  </a:lnTo>
                  <a:lnTo>
                    <a:pt x="581" y="5"/>
                  </a:lnTo>
                  <a:close/>
                </a:path>
              </a:pathLst>
            </a:custGeom>
            <a:solidFill>
              <a:srgbClr val="FFC00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29" name="Google Shape;229;g2e7d9740709_2_0"/>
            <p:cNvSpPr/>
            <p:nvPr/>
          </p:nvSpPr>
          <p:spPr>
            <a:xfrm>
              <a:off x="1452" y="257"/>
              <a:ext cx="721" cy="948"/>
            </a:xfrm>
            <a:custGeom>
              <a:rect b="b" l="l" r="r" t="t"/>
              <a:pathLst>
                <a:path extrusionOk="0" h="2327" w="1770">
                  <a:moveTo>
                    <a:pt x="1239" y="0"/>
                  </a:moveTo>
                  <a:lnTo>
                    <a:pt x="1260" y="20"/>
                  </a:lnTo>
                  <a:lnTo>
                    <a:pt x="1252" y="41"/>
                  </a:lnTo>
                  <a:lnTo>
                    <a:pt x="1262" y="67"/>
                  </a:lnTo>
                  <a:lnTo>
                    <a:pt x="1257" y="130"/>
                  </a:lnTo>
                  <a:lnTo>
                    <a:pt x="1231" y="164"/>
                  </a:lnTo>
                  <a:lnTo>
                    <a:pt x="1251" y="197"/>
                  </a:lnTo>
                  <a:lnTo>
                    <a:pt x="1242" y="213"/>
                  </a:lnTo>
                  <a:lnTo>
                    <a:pt x="1261" y="230"/>
                  </a:lnTo>
                  <a:lnTo>
                    <a:pt x="1302" y="243"/>
                  </a:lnTo>
                  <a:lnTo>
                    <a:pt x="1331" y="297"/>
                  </a:lnTo>
                  <a:lnTo>
                    <a:pt x="1351" y="305"/>
                  </a:lnTo>
                  <a:lnTo>
                    <a:pt x="1347" y="319"/>
                  </a:lnTo>
                  <a:lnTo>
                    <a:pt x="1357" y="338"/>
                  </a:lnTo>
                  <a:lnTo>
                    <a:pt x="1381" y="337"/>
                  </a:lnTo>
                  <a:lnTo>
                    <a:pt x="1408" y="357"/>
                  </a:lnTo>
                  <a:lnTo>
                    <a:pt x="1430" y="356"/>
                  </a:lnTo>
                  <a:lnTo>
                    <a:pt x="1430" y="356"/>
                  </a:lnTo>
                  <a:lnTo>
                    <a:pt x="1421" y="377"/>
                  </a:lnTo>
                  <a:lnTo>
                    <a:pt x="1435" y="438"/>
                  </a:lnTo>
                  <a:lnTo>
                    <a:pt x="1327" y="555"/>
                  </a:lnTo>
                  <a:lnTo>
                    <a:pt x="1344" y="621"/>
                  </a:lnTo>
                  <a:lnTo>
                    <a:pt x="1317" y="652"/>
                  </a:lnTo>
                  <a:lnTo>
                    <a:pt x="1316" y="672"/>
                  </a:lnTo>
                  <a:lnTo>
                    <a:pt x="1343" y="723"/>
                  </a:lnTo>
                  <a:lnTo>
                    <a:pt x="1383" y="735"/>
                  </a:lnTo>
                  <a:lnTo>
                    <a:pt x="1376" y="770"/>
                  </a:lnTo>
                  <a:lnTo>
                    <a:pt x="1403" y="776"/>
                  </a:lnTo>
                  <a:lnTo>
                    <a:pt x="1398" y="789"/>
                  </a:lnTo>
                  <a:lnTo>
                    <a:pt x="1409" y="814"/>
                  </a:lnTo>
                  <a:lnTo>
                    <a:pt x="1389" y="810"/>
                  </a:lnTo>
                  <a:lnTo>
                    <a:pt x="1393" y="826"/>
                  </a:lnTo>
                  <a:lnTo>
                    <a:pt x="1419" y="848"/>
                  </a:lnTo>
                  <a:lnTo>
                    <a:pt x="1413" y="871"/>
                  </a:lnTo>
                  <a:lnTo>
                    <a:pt x="1430" y="937"/>
                  </a:lnTo>
                  <a:lnTo>
                    <a:pt x="1477" y="961"/>
                  </a:lnTo>
                  <a:lnTo>
                    <a:pt x="1492" y="1013"/>
                  </a:lnTo>
                  <a:lnTo>
                    <a:pt x="1504" y="1012"/>
                  </a:lnTo>
                  <a:lnTo>
                    <a:pt x="1516" y="1049"/>
                  </a:lnTo>
                  <a:lnTo>
                    <a:pt x="1488" y="1064"/>
                  </a:lnTo>
                  <a:lnTo>
                    <a:pt x="1467" y="1058"/>
                  </a:lnTo>
                  <a:lnTo>
                    <a:pt x="1451" y="1068"/>
                  </a:lnTo>
                  <a:lnTo>
                    <a:pt x="1431" y="1065"/>
                  </a:lnTo>
                  <a:lnTo>
                    <a:pt x="1460" y="1096"/>
                  </a:lnTo>
                  <a:lnTo>
                    <a:pt x="1435" y="1112"/>
                  </a:lnTo>
                  <a:lnTo>
                    <a:pt x="1428" y="1140"/>
                  </a:lnTo>
                  <a:lnTo>
                    <a:pt x="1413" y="1147"/>
                  </a:lnTo>
                  <a:lnTo>
                    <a:pt x="1393" y="1149"/>
                  </a:lnTo>
                  <a:lnTo>
                    <a:pt x="1387" y="1115"/>
                  </a:lnTo>
                  <a:lnTo>
                    <a:pt x="1372" y="1105"/>
                  </a:lnTo>
                  <a:lnTo>
                    <a:pt x="1372" y="1093"/>
                  </a:lnTo>
                  <a:lnTo>
                    <a:pt x="1335" y="1094"/>
                  </a:lnTo>
                  <a:lnTo>
                    <a:pt x="1319" y="1081"/>
                  </a:lnTo>
                  <a:lnTo>
                    <a:pt x="1299" y="1099"/>
                  </a:lnTo>
                  <a:lnTo>
                    <a:pt x="1307" y="1123"/>
                  </a:lnTo>
                  <a:lnTo>
                    <a:pt x="1289" y="1129"/>
                  </a:lnTo>
                  <a:lnTo>
                    <a:pt x="1279" y="1149"/>
                  </a:lnTo>
                  <a:lnTo>
                    <a:pt x="1306" y="1163"/>
                  </a:lnTo>
                  <a:lnTo>
                    <a:pt x="1310" y="1187"/>
                  </a:lnTo>
                  <a:lnTo>
                    <a:pt x="1297" y="1185"/>
                  </a:lnTo>
                  <a:lnTo>
                    <a:pt x="1297" y="1191"/>
                  </a:lnTo>
                  <a:lnTo>
                    <a:pt x="1319" y="1198"/>
                  </a:lnTo>
                  <a:lnTo>
                    <a:pt x="1302" y="1201"/>
                  </a:lnTo>
                  <a:lnTo>
                    <a:pt x="1310" y="1206"/>
                  </a:lnTo>
                  <a:lnTo>
                    <a:pt x="1297" y="1218"/>
                  </a:lnTo>
                  <a:lnTo>
                    <a:pt x="1314" y="1233"/>
                  </a:lnTo>
                  <a:lnTo>
                    <a:pt x="1298" y="1239"/>
                  </a:lnTo>
                  <a:lnTo>
                    <a:pt x="1305" y="1244"/>
                  </a:lnTo>
                  <a:lnTo>
                    <a:pt x="1334" y="1231"/>
                  </a:lnTo>
                  <a:lnTo>
                    <a:pt x="1310" y="1266"/>
                  </a:lnTo>
                  <a:lnTo>
                    <a:pt x="1317" y="1279"/>
                  </a:lnTo>
                  <a:lnTo>
                    <a:pt x="1336" y="1284"/>
                  </a:lnTo>
                  <a:lnTo>
                    <a:pt x="1344" y="1304"/>
                  </a:lnTo>
                  <a:lnTo>
                    <a:pt x="1359" y="1308"/>
                  </a:lnTo>
                  <a:lnTo>
                    <a:pt x="1354" y="1326"/>
                  </a:lnTo>
                  <a:lnTo>
                    <a:pt x="1373" y="1343"/>
                  </a:lnTo>
                  <a:lnTo>
                    <a:pt x="1377" y="1390"/>
                  </a:lnTo>
                  <a:lnTo>
                    <a:pt x="1421" y="1416"/>
                  </a:lnTo>
                  <a:lnTo>
                    <a:pt x="1427" y="1392"/>
                  </a:lnTo>
                  <a:lnTo>
                    <a:pt x="1433" y="1408"/>
                  </a:lnTo>
                  <a:lnTo>
                    <a:pt x="1448" y="1405"/>
                  </a:lnTo>
                  <a:lnTo>
                    <a:pt x="1450" y="1419"/>
                  </a:lnTo>
                  <a:lnTo>
                    <a:pt x="1467" y="1421"/>
                  </a:lnTo>
                  <a:lnTo>
                    <a:pt x="1470" y="1407"/>
                  </a:lnTo>
                  <a:lnTo>
                    <a:pt x="1492" y="1405"/>
                  </a:lnTo>
                  <a:lnTo>
                    <a:pt x="1514" y="1384"/>
                  </a:lnTo>
                  <a:lnTo>
                    <a:pt x="1553" y="1380"/>
                  </a:lnTo>
                  <a:lnTo>
                    <a:pt x="1557" y="1423"/>
                  </a:lnTo>
                  <a:lnTo>
                    <a:pt x="1574" y="1446"/>
                  </a:lnTo>
                  <a:lnTo>
                    <a:pt x="1591" y="1438"/>
                  </a:lnTo>
                  <a:lnTo>
                    <a:pt x="1597" y="1444"/>
                  </a:lnTo>
                  <a:lnTo>
                    <a:pt x="1607" y="1461"/>
                  </a:lnTo>
                  <a:lnTo>
                    <a:pt x="1604" y="1484"/>
                  </a:lnTo>
                  <a:lnTo>
                    <a:pt x="1625" y="1518"/>
                  </a:lnTo>
                  <a:lnTo>
                    <a:pt x="1647" y="1538"/>
                  </a:lnTo>
                  <a:lnTo>
                    <a:pt x="1661" y="1537"/>
                  </a:lnTo>
                  <a:lnTo>
                    <a:pt x="1670" y="1563"/>
                  </a:lnTo>
                  <a:lnTo>
                    <a:pt x="1658" y="1577"/>
                  </a:lnTo>
                  <a:lnTo>
                    <a:pt x="1673" y="1592"/>
                  </a:lnTo>
                  <a:lnTo>
                    <a:pt x="1672" y="1605"/>
                  </a:lnTo>
                  <a:lnTo>
                    <a:pt x="1691" y="1606"/>
                  </a:lnTo>
                  <a:lnTo>
                    <a:pt x="1697" y="1617"/>
                  </a:lnTo>
                  <a:lnTo>
                    <a:pt x="1733" y="1607"/>
                  </a:lnTo>
                  <a:lnTo>
                    <a:pt x="1739" y="1646"/>
                  </a:lnTo>
                  <a:lnTo>
                    <a:pt x="1770" y="1668"/>
                  </a:lnTo>
                  <a:lnTo>
                    <a:pt x="1761" y="1695"/>
                  </a:lnTo>
                  <a:lnTo>
                    <a:pt x="1766" y="1733"/>
                  </a:lnTo>
                  <a:lnTo>
                    <a:pt x="1766" y="1733"/>
                  </a:lnTo>
                  <a:lnTo>
                    <a:pt x="1760" y="1730"/>
                  </a:lnTo>
                  <a:lnTo>
                    <a:pt x="1760" y="1798"/>
                  </a:lnTo>
                  <a:lnTo>
                    <a:pt x="1760" y="1798"/>
                  </a:lnTo>
                  <a:lnTo>
                    <a:pt x="1761" y="1818"/>
                  </a:lnTo>
                  <a:lnTo>
                    <a:pt x="1714" y="1837"/>
                  </a:lnTo>
                  <a:lnTo>
                    <a:pt x="1692" y="1821"/>
                  </a:lnTo>
                  <a:lnTo>
                    <a:pt x="1693" y="1801"/>
                  </a:lnTo>
                  <a:lnTo>
                    <a:pt x="1674" y="1790"/>
                  </a:lnTo>
                  <a:lnTo>
                    <a:pt x="1654" y="1794"/>
                  </a:lnTo>
                  <a:lnTo>
                    <a:pt x="1633" y="1748"/>
                  </a:lnTo>
                  <a:lnTo>
                    <a:pt x="1603" y="1751"/>
                  </a:lnTo>
                  <a:lnTo>
                    <a:pt x="1593" y="1738"/>
                  </a:lnTo>
                  <a:lnTo>
                    <a:pt x="1572" y="1741"/>
                  </a:lnTo>
                  <a:lnTo>
                    <a:pt x="1563" y="1763"/>
                  </a:lnTo>
                  <a:lnTo>
                    <a:pt x="1542" y="1780"/>
                  </a:lnTo>
                  <a:lnTo>
                    <a:pt x="1561" y="1801"/>
                  </a:lnTo>
                  <a:lnTo>
                    <a:pt x="1565" y="1850"/>
                  </a:lnTo>
                  <a:lnTo>
                    <a:pt x="1546" y="1861"/>
                  </a:lnTo>
                  <a:lnTo>
                    <a:pt x="1535" y="1845"/>
                  </a:lnTo>
                  <a:lnTo>
                    <a:pt x="1504" y="1849"/>
                  </a:lnTo>
                  <a:lnTo>
                    <a:pt x="1505" y="1868"/>
                  </a:lnTo>
                  <a:lnTo>
                    <a:pt x="1481" y="1888"/>
                  </a:lnTo>
                  <a:lnTo>
                    <a:pt x="1486" y="1908"/>
                  </a:lnTo>
                  <a:lnTo>
                    <a:pt x="1469" y="1914"/>
                  </a:lnTo>
                  <a:lnTo>
                    <a:pt x="1464" y="1885"/>
                  </a:lnTo>
                  <a:lnTo>
                    <a:pt x="1453" y="1885"/>
                  </a:lnTo>
                  <a:lnTo>
                    <a:pt x="1457" y="1873"/>
                  </a:lnTo>
                  <a:lnTo>
                    <a:pt x="1433" y="1834"/>
                  </a:lnTo>
                  <a:lnTo>
                    <a:pt x="1411" y="1831"/>
                  </a:lnTo>
                  <a:lnTo>
                    <a:pt x="1364" y="1828"/>
                  </a:lnTo>
                  <a:lnTo>
                    <a:pt x="1347" y="1854"/>
                  </a:lnTo>
                  <a:lnTo>
                    <a:pt x="1358" y="1866"/>
                  </a:lnTo>
                  <a:lnTo>
                    <a:pt x="1321" y="1906"/>
                  </a:lnTo>
                  <a:lnTo>
                    <a:pt x="1308" y="1896"/>
                  </a:lnTo>
                  <a:lnTo>
                    <a:pt x="1265" y="1898"/>
                  </a:lnTo>
                  <a:lnTo>
                    <a:pt x="1261" y="1886"/>
                  </a:lnTo>
                  <a:lnTo>
                    <a:pt x="1246" y="1909"/>
                  </a:lnTo>
                  <a:lnTo>
                    <a:pt x="1226" y="1895"/>
                  </a:lnTo>
                  <a:lnTo>
                    <a:pt x="1215" y="1900"/>
                  </a:lnTo>
                  <a:lnTo>
                    <a:pt x="1208" y="1930"/>
                  </a:lnTo>
                  <a:lnTo>
                    <a:pt x="1190" y="1939"/>
                  </a:lnTo>
                  <a:lnTo>
                    <a:pt x="1149" y="1904"/>
                  </a:lnTo>
                  <a:lnTo>
                    <a:pt x="1125" y="1902"/>
                  </a:lnTo>
                  <a:lnTo>
                    <a:pt x="1112" y="1882"/>
                  </a:lnTo>
                  <a:lnTo>
                    <a:pt x="1091" y="1898"/>
                  </a:lnTo>
                  <a:lnTo>
                    <a:pt x="1091" y="1923"/>
                  </a:lnTo>
                  <a:lnTo>
                    <a:pt x="1073" y="1930"/>
                  </a:lnTo>
                  <a:lnTo>
                    <a:pt x="1091" y="1973"/>
                  </a:lnTo>
                  <a:lnTo>
                    <a:pt x="1081" y="1999"/>
                  </a:lnTo>
                  <a:lnTo>
                    <a:pt x="1039" y="2022"/>
                  </a:lnTo>
                  <a:lnTo>
                    <a:pt x="1042" y="2049"/>
                  </a:lnTo>
                  <a:lnTo>
                    <a:pt x="1029" y="2070"/>
                  </a:lnTo>
                  <a:lnTo>
                    <a:pt x="1012" y="2068"/>
                  </a:lnTo>
                  <a:lnTo>
                    <a:pt x="1008" y="2097"/>
                  </a:lnTo>
                  <a:lnTo>
                    <a:pt x="988" y="2089"/>
                  </a:lnTo>
                  <a:lnTo>
                    <a:pt x="983" y="2096"/>
                  </a:lnTo>
                  <a:lnTo>
                    <a:pt x="983" y="2109"/>
                  </a:lnTo>
                  <a:lnTo>
                    <a:pt x="1000" y="2127"/>
                  </a:lnTo>
                  <a:lnTo>
                    <a:pt x="983" y="2143"/>
                  </a:lnTo>
                  <a:lnTo>
                    <a:pt x="994" y="2158"/>
                  </a:lnTo>
                  <a:lnTo>
                    <a:pt x="985" y="2181"/>
                  </a:lnTo>
                  <a:lnTo>
                    <a:pt x="1004" y="2198"/>
                  </a:lnTo>
                  <a:lnTo>
                    <a:pt x="1005" y="2223"/>
                  </a:lnTo>
                  <a:lnTo>
                    <a:pt x="989" y="2244"/>
                  </a:lnTo>
                  <a:lnTo>
                    <a:pt x="970" y="2251"/>
                  </a:lnTo>
                  <a:lnTo>
                    <a:pt x="950" y="2237"/>
                  </a:lnTo>
                  <a:lnTo>
                    <a:pt x="925" y="2257"/>
                  </a:lnTo>
                  <a:lnTo>
                    <a:pt x="943" y="2265"/>
                  </a:lnTo>
                  <a:lnTo>
                    <a:pt x="950" y="2277"/>
                  </a:lnTo>
                  <a:lnTo>
                    <a:pt x="944" y="2287"/>
                  </a:lnTo>
                  <a:lnTo>
                    <a:pt x="918" y="2278"/>
                  </a:lnTo>
                  <a:lnTo>
                    <a:pt x="896" y="2289"/>
                  </a:lnTo>
                  <a:lnTo>
                    <a:pt x="776" y="2251"/>
                  </a:lnTo>
                  <a:lnTo>
                    <a:pt x="750" y="2265"/>
                  </a:lnTo>
                  <a:lnTo>
                    <a:pt x="744" y="2286"/>
                  </a:lnTo>
                  <a:lnTo>
                    <a:pt x="756" y="2305"/>
                  </a:lnTo>
                  <a:lnTo>
                    <a:pt x="774" y="2305"/>
                  </a:lnTo>
                  <a:lnTo>
                    <a:pt x="753" y="2327"/>
                  </a:lnTo>
                  <a:lnTo>
                    <a:pt x="742" y="2323"/>
                  </a:lnTo>
                  <a:lnTo>
                    <a:pt x="742" y="2323"/>
                  </a:lnTo>
                  <a:lnTo>
                    <a:pt x="743" y="2304"/>
                  </a:lnTo>
                  <a:lnTo>
                    <a:pt x="711" y="2260"/>
                  </a:lnTo>
                  <a:lnTo>
                    <a:pt x="723" y="2218"/>
                  </a:lnTo>
                  <a:lnTo>
                    <a:pt x="690" y="2217"/>
                  </a:lnTo>
                  <a:lnTo>
                    <a:pt x="678" y="2242"/>
                  </a:lnTo>
                  <a:lnTo>
                    <a:pt x="639" y="2236"/>
                  </a:lnTo>
                  <a:lnTo>
                    <a:pt x="570" y="2265"/>
                  </a:lnTo>
                  <a:lnTo>
                    <a:pt x="549" y="2260"/>
                  </a:lnTo>
                  <a:lnTo>
                    <a:pt x="545" y="2278"/>
                  </a:lnTo>
                  <a:lnTo>
                    <a:pt x="523" y="2265"/>
                  </a:lnTo>
                  <a:lnTo>
                    <a:pt x="499" y="2275"/>
                  </a:lnTo>
                  <a:lnTo>
                    <a:pt x="489" y="2246"/>
                  </a:lnTo>
                  <a:lnTo>
                    <a:pt x="446" y="2251"/>
                  </a:lnTo>
                  <a:lnTo>
                    <a:pt x="422" y="2221"/>
                  </a:lnTo>
                  <a:lnTo>
                    <a:pt x="404" y="2224"/>
                  </a:lnTo>
                  <a:lnTo>
                    <a:pt x="383" y="2193"/>
                  </a:lnTo>
                  <a:lnTo>
                    <a:pt x="366" y="2187"/>
                  </a:lnTo>
                  <a:lnTo>
                    <a:pt x="353" y="2194"/>
                  </a:lnTo>
                  <a:lnTo>
                    <a:pt x="312" y="2167"/>
                  </a:lnTo>
                  <a:lnTo>
                    <a:pt x="277" y="2172"/>
                  </a:lnTo>
                  <a:lnTo>
                    <a:pt x="260" y="2160"/>
                  </a:lnTo>
                  <a:lnTo>
                    <a:pt x="252" y="2118"/>
                  </a:lnTo>
                  <a:lnTo>
                    <a:pt x="226" y="2103"/>
                  </a:lnTo>
                  <a:lnTo>
                    <a:pt x="228" y="2090"/>
                  </a:lnTo>
                  <a:lnTo>
                    <a:pt x="206" y="2069"/>
                  </a:lnTo>
                  <a:lnTo>
                    <a:pt x="203" y="2051"/>
                  </a:lnTo>
                  <a:lnTo>
                    <a:pt x="178" y="2040"/>
                  </a:lnTo>
                  <a:lnTo>
                    <a:pt x="182" y="1984"/>
                  </a:lnTo>
                  <a:lnTo>
                    <a:pt x="220" y="1976"/>
                  </a:lnTo>
                  <a:lnTo>
                    <a:pt x="172" y="1928"/>
                  </a:lnTo>
                  <a:lnTo>
                    <a:pt x="157" y="1879"/>
                  </a:lnTo>
                  <a:lnTo>
                    <a:pt x="172" y="1857"/>
                  </a:lnTo>
                  <a:lnTo>
                    <a:pt x="193" y="1854"/>
                  </a:lnTo>
                  <a:lnTo>
                    <a:pt x="209" y="1839"/>
                  </a:lnTo>
                  <a:lnTo>
                    <a:pt x="221" y="1796"/>
                  </a:lnTo>
                  <a:lnTo>
                    <a:pt x="233" y="1795"/>
                  </a:lnTo>
                  <a:lnTo>
                    <a:pt x="220" y="1763"/>
                  </a:lnTo>
                  <a:lnTo>
                    <a:pt x="230" y="1740"/>
                  </a:lnTo>
                  <a:lnTo>
                    <a:pt x="247" y="1727"/>
                  </a:lnTo>
                  <a:lnTo>
                    <a:pt x="308" y="1731"/>
                  </a:lnTo>
                  <a:lnTo>
                    <a:pt x="302" y="1706"/>
                  </a:lnTo>
                  <a:lnTo>
                    <a:pt x="277" y="1692"/>
                  </a:lnTo>
                  <a:lnTo>
                    <a:pt x="270" y="1649"/>
                  </a:lnTo>
                  <a:lnTo>
                    <a:pt x="255" y="1633"/>
                  </a:lnTo>
                  <a:lnTo>
                    <a:pt x="271" y="1600"/>
                  </a:lnTo>
                  <a:lnTo>
                    <a:pt x="259" y="1585"/>
                  </a:lnTo>
                  <a:lnTo>
                    <a:pt x="212" y="1563"/>
                  </a:lnTo>
                  <a:lnTo>
                    <a:pt x="194" y="1580"/>
                  </a:lnTo>
                  <a:lnTo>
                    <a:pt x="162" y="1574"/>
                  </a:lnTo>
                  <a:lnTo>
                    <a:pt x="121" y="1546"/>
                  </a:lnTo>
                  <a:lnTo>
                    <a:pt x="119" y="1534"/>
                  </a:lnTo>
                  <a:lnTo>
                    <a:pt x="85" y="1521"/>
                  </a:lnTo>
                  <a:lnTo>
                    <a:pt x="88" y="1494"/>
                  </a:lnTo>
                  <a:lnTo>
                    <a:pt x="80" y="1489"/>
                  </a:lnTo>
                  <a:lnTo>
                    <a:pt x="95" y="1468"/>
                  </a:lnTo>
                  <a:lnTo>
                    <a:pt x="76" y="1439"/>
                  </a:lnTo>
                  <a:lnTo>
                    <a:pt x="85" y="1432"/>
                  </a:lnTo>
                  <a:lnTo>
                    <a:pt x="81" y="1416"/>
                  </a:lnTo>
                  <a:lnTo>
                    <a:pt x="32" y="1411"/>
                  </a:lnTo>
                  <a:lnTo>
                    <a:pt x="24" y="1361"/>
                  </a:lnTo>
                  <a:lnTo>
                    <a:pt x="12" y="1358"/>
                  </a:lnTo>
                  <a:lnTo>
                    <a:pt x="0" y="1328"/>
                  </a:lnTo>
                  <a:lnTo>
                    <a:pt x="32" y="1309"/>
                  </a:lnTo>
                  <a:lnTo>
                    <a:pt x="37" y="1294"/>
                  </a:lnTo>
                  <a:lnTo>
                    <a:pt x="79" y="1297"/>
                  </a:lnTo>
                  <a:lnTo>
                    <a:pt x="97" y="1276"/>
                  </a:lnTo>
                  <a:lnTo>
                    <a:pt x="151" y="1299"/>
                  </a:lnTo>
                  <a:lnTo>
                    <a:pt x="153" y="1307"/>
                  </a:lnTo>
                  <a:lnTo>
                    <a:pt x="183" y="1298"/>
                  </a:lnTo>
                  <a:lnTo>
                    <a:pt x="183" y="1267"/>
                  </a:lnTo>
                  <a:lnTo>
                    <a:pt x="219" y="1266"/>
                  </a:lnTo>
                  <a:lnTo>
                    <a:pt x="224" y="1246"/>
                  </a:lnTo>
                  <a:lnTo>
                    <a:pt x="256" y="1218"/>
                  </a:lnTo>
                  <a:lnTo>
                    <a:pt x="274" y="1220"/>
                  </a:lnTo>
                  <a:lnTo>
                    <a:pt x="290" y="1210"/>
                  </a:lnTo>
                  <a:lnTo>
                    <a:pt x="303" y="1226"/>
                  </a:lnTo>
                  <a:lnTo>
                    <a:pt x="331" y="1191"/>
                  </a:lnTo>
                  <a:lnTo>
                    <a:pt x="341" y="1192"/>
                  </a:lnTo>
                  <a:lnTo>
                    <a:pt x="348" y="1157"/>
                  </a:lnTo>
                  <a:lnTo>
                    <a:pt x="331" y="1113"/>
                  </a:lnTo>
                  <a:lnTo>
                    <a:pt x="344" y="1111"/>
                  </a:lnTo>
                  <a:lnTo>
                    <a:pt x="350" y="1090"/>
                  </a:lnTo>
                  <a:lnTo>
                    <a:pt x="367" y="1081"/>
                  </a:lnTo>
                  <a:lnTo>
                    <a:pt x="368" y="1061"/>
                  </a:lnTo>
                  <a:lnTo>
                    <a:pt x="384" y="1037"/>
                  </a:lnTo>
                  <a:lnTo>
                    <a:pt x="334" y="1011"/>
                  </a:lnTo>
                  <a:lnTo>
                    <a:pt x="326" y="978"/>
                  </a:lnTo>
                  <a:lnTo>
                    <a:pt x="326" y="978"/>
                  </a:lnTo>
                  <a:lnTo>
                    <a:pt x="350" y="930"/>
                  </a:lnTo>
                  <a:lnTo>
                    <a:pt x="354" y="968"/>
                  </a:lnTo>
                  <a:lnTo>
                    <a:pt x="366" y="959"/>
                  </a:lnTo>
                  <a:lnTo>
                    <a:pt x="407" y="974"/>
                  </a:lnTo>
                  <a:lnTo>
                    <a:pt x="439" y="934"/>
                  </a:lnTo>
                  <a:lnTo>
                    <a:pt x="477" y="933"/>
                  </a:lnTo>
                  <a:lnTo>
                    <a:pt x="502" y="921"/>
                  </a:lnTo>
                  <a:lnTo>
                    <a:pt x="514" y="930"/>
                  </a:lnTo>
                  <a:lnTo>
                    <a:pt x="562" y="892"/>
                  </a:lnTo>
                  <a:lnTo>
                    <a:pt x="574" y="871"/>
                  </a:lnTo>
                  <a:lnTo>
                    <a:pt x="590" y="866"/>
                  </a:lnTo>
                  <a:lnTo>
                    <a:pt x="615" y="872"/>
                  </a:lnTo>
                  <a:lnTo>
                    <a:pt x="643" y="857"/>
                  </a:lnTo>
                  <a:lnTo>
                    <a:pt x="670" y="874"/>
                  </a:lnTo>
                  <a:lnTo>
                    <a:pt x="671" y="885"/>
                  </a:lnTo>
                  <a:lnTo>
                    <a:pt x="690" y="876"/>
                  </a:lnTo>
                  <a:lnTo>
                    <a:pt x="716" y="894"/>
                  </a:lnTo>
                  <a:lnTo>
                    <a:pt x="747" y="889"/>
                  </a:lnTo>
                  <a:lnTo>
                    <a:pt x="756" y="897"/>
                  </a:lnTo>
                  <a:lnTo>
                    <a:pt x="822" y="850"/>
                  </a:lnTo>
                  <a:lnTo>
                    <a:pt x="857" y="848"/>
                  </a:lnTo>
                  <a:lnTo>
                    <a:pt x="870" y="856"/>
                  </a:lnTo>
                  <a:lnTo>
                    <a:pt x="880" y="816"/>
                  </a:lnTo>
                  <a:lnTo>
                    <a:pt x="896" y="813"/>
                  </a:lnTo>
                  <a:lnTo>
                    <a:pt x="872" y="763"/>
                  </a:lnTo>
                  <a:lnTo>
                    <a:pt x="894" y="725"/>
                  </a:lnTo>
                  <a:lnTo>
                    <a:pt x="889" y="709"/>
                  </a:lnTo>
                  <a:lnTo>
                    <a:pt x="867" y="701"/>
                  </a:lnTo>
                  <a:lnTo>
                    <a:pt x="845" y="660"/>
                  </a:lnTo>
                  <a:lnTo>
                    <a:pt x="854" y="593"/>
                  </a:lnTo>
                  <a:lnTo>
                    <a:pt x="845" y="538"/>
                  </a:lnTo>
                  <a:lnTo>
                    <a:pt x="845" y="538"/>
                  </a:lnTo>
                  <a:lnTo>
                    <a:pt x="854" y="529"/>
                  </a:lnTo>
                  <a:lnTo>
                    <a:pt x="856" y="481"/>
                  </a:lnTo>
                  <a:lnTo>
                    <a:pt x="875" y="460"/>
                  </a:lnTo>
                  <a:lnTo>
                    <a:pt x="931" y="462"/>
                  </a:lnTo>
                  <a:lnTo>
                    <a:pt x="945" y="446"/>
                  </a:lnTo>
                  <a:lnTo>
                    <a:pt x="947" y="426"/>
                  </a:lnTo>
                  <a:lnTo>
                    <a:pt x="962" y="415"/>
                  </a:lnTo>
                  <a:lnTo>
                    <a:pt x="953" y="386"/>
                  </a:lnTo>
                  <a:lnTo>
                    <a:pt x="961" y="360"/>
                  </a:lnTo>
                  <a:lnTo>
                    <a:pt x="1010" y="348"/>
                  </a:lnTo>
                  <a:lnTo>
                    <a:pt x="1018" y="329"/>
                  </a:lnTo>
                  <a:lnTo>
                    <a:pt x="1043" y="316"/>
                  </a:lnTo>
                  <a:lnTo>
                    <a:pt x="1042" y="296"/>
                  </a:lnTo>
                  <a:lnTo>
                    <a:pt x="1052" y="281"/>
                  </a:lnTo>
                  <a:lnTo>
                    <a:pt x="1034" y="237"/>
                  </a:lnTo>
                  <a:lnTo>
                    <a:pt x="1014" y="213"/>
                  </a:lnTo>
                  <a:lnTo>
                    <a:pt x="991" y="202"/>
                  </a:lnTo>
                  <a:lnTo>
                    <a:pt x="1034" y="160"/>
                  </a:lnTo>
                  <a:lnTo>
                    <a:pt x="1053" y="166"/>
                  </a:lnTo>
                  <a:lnTo>
                    <a:pt x="1083" y="154"/>
                  </a:lnTo>
                  <a:lnTo>
                    <a:pt x="1092" y="129"/>
                  </a:lnTo>
                  <a:lnTo>
                    <a:pt x="1118" y="117"/>
                  </a:lnTo>
                  <a:lnTo>
                    <a:pt x="1118" y="99"/>
                  </a:lnTo>
                  <a:lnTo>
                    <a:pt x="1150" y="86"/>
                  </a:lnTo>
                  <a:lnTo>
                    <a:pt x="1156" y="66"/>
                  </a:lnTo>
                  <a:lnTo>
                    <a:pt x="1137" y="57"/>
                  </a:lnTo>
                  <a:lnTo>
                    <a:pt x="1147" y="40"/>
                  </a:lnTo>
                  <a:lnTo>
                    <a:pt x="1161" y="39"/>
                  </a:lnTo>
                  <a:lnTo>
                    <a:pt x="1187" y="14"/>
                  </a:lnTo>
                  <a:lnTo>
                    <a:pt x="1239" y="0"/>
                  </a:lnTo>
                  <a:close/>
                </a:path>
              </a:pathLst>
            </a:custGeom>
            <a:solidFill>
              <a:srgbClr val="00206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30" name="Google Shape;230;g2e7d9740709_2_0"/>
            <p:cNvSpPr/>
            <p:nvPr/>
          </p:nvSpPr>
          <p:spPr>
            <a:xfrm>
              <a:off x="3773" y="2009"/>
              <a:ext cx="1001" cy="795"/>
            </a:xfrm>
            <a:custGeom>
              <a:rect b="b" l="l" r="r" t="t"/>
              <a:pathLst>
                <a:path extrusionOk="0" h="795" w="1001">
                  <a:moveTo>
                    <a:pt x="302" y="0"/>
                  </a:moveTo>
                  <a:lnTo>
                    <a:pt x="323" y="4"/>
                  </a:lnTo>
                  <a:lnTo>
                    <a:pt x="350" y="25"/>
                  </a:lnTo>
                  <a:lnTo>
                    <a:pt x="346" y="33"/>
                  </a:lnTo>
                  <a:lnTo>
                    <a:pt x="353" y="46"/>
                  </a:lnTo>
                  <a:lnTo>
                    <a:pt x="353" y="55"/>
                  </a:lnTo>
                  <a:lnTo>
                    <a:pt x="350" y="66"/>
                  </a:lnTo>
                  <a:lnTo>
                    <a:pt x="343" y="73"/>
                  </a:lnTo>
                  <a:lnTo>
                    <a:pt x="317" y="91"/>
                  </a:lnTo>
                  <a:lnTo>
                    <a:pt x="316" y="96"/>
                  </a:lnTo>
                  <a:lnTo>
                    <a:pt x="270" y="125"/>
                  </a:lnTo>
                  <a:lnTo>
                    <a:pt x="271" y="156"/>
                  </a:lnTo>
                  <a:lnTo>
                    <a:pt x="284" y="182"/>
                  </a:lnTo>
                  <a:lnTo>
                    <a:pt x="303" y="195"/>
                  </a:lnTo>
                  <a:lnTo>
                    <a:pt x="354" y="219"/>
                  </a:lnTo>
                  <a:lnTo>
                    <a:pt x="371" y="231"/>
                  </a:lnTo>
                  <a:lnTo>
                    <a:pt x="415" y="248"/>
                  </a:lnTo>
                  <a:lnTo>
                    <a:pt x="460" y="276"/>
                  </a:lnTo>
                  <a:lnTo>
                    <a:pt x="515" y="293"/>
                  </a:lnTo>
                  <a:lnTo>
                    <a:pt x="524" y="301"/>
                  </a:lnTo>
                  <a:lnTo>
                    <a:pt x="534" y="301"/>
                  </a:lnTo>
                  <a:lnTo>
                    <a:pt x="536" y="305"/>
                  </a:lnTo>
                  <a:lnTo>
                    <a:pt x="541" y="303"/>
                  </a:lnTo>
                  <a:lnTo>
                    <a:pt x="543" y="307"/>
                  </a:lnTo>
                  <a:lnTo>
                    <a:pt x="565" y="317"/>
                  </a:lnTo>
                  <a:lnTo>
                    <a:pt x="603" y="329"/>
                  </a:lnTo>
                  <a:lnTo>
                    <a:pt x="655" y="363"/>
                  </a:lnTo>
                  <a:lnTo>
                    <a:pt x="675" y="387"/>
                  </a:lnTo>
                  <a:lnTo>
                    <a:pt x="686" y="393"/>
                  </a:lnTo>
                  <a:lnTo>
                    <a:pt x="711" y="416"/>
                  </a:lnTo>
                  <a:lnTo>
                    <a:pt x="775" y="442"/>
                  </a:lnTo>
                  <a:lnTo>
                    <a:pt x="809" y="465"/>
                  </a:lnTo>
                  <a:lnTo>
                    <a:pt x="839" y="469"/>
                  </a:lnTo>
                  <a:lnTo>
                    <a:pt x="845" y="479"/>
                  </a:lnTo>
                  <a:lnTo>
                    <a:pt x="843" y="483"/>
                  </a:lnTo>
                  <a:lnTo>
                    <a:pt x="862" y="484"/>
                  </a:lnTo>
                  <a:lnTo>
                    <a:pt x="860" y="490"/>
                  </a:lnTo>
                  <a:lnTo>
                    <a:pt x="869" y="500"/>
                  </a:lnTo>
                  <a:lnTo>
                    <a:pt x="866" y="511"/>
                  </a:lnTo>
                  <a:lnTo>
                    <a:pt x="878" y="527"/>
                  </a:lnTo>
                  <a:lnTo>
                    <a:pt x="891" y="538"/>
                  </a:lnTo>
                  <a:lnTo>
                    <a:pt x="923" y="556"/>
                  </a:lnTo>
                  <a:lnTo>
                    <a:pt x="975" y="611"/>
                  </a:lnTo>
                  <a:lnTo>
                    <a:pt x="985" y="636"/>
                  </a:lnTo>
                  <a:lnTo>
                    <a:pt x="984" y="645"/>
                  </a:lnTo>
                  <a:lnTo>
                    <a:pt x="992" y="665"/>
                  </a:lnTo>
                  <a:lnTo>
                    <a:pt x="1000" y="669"/>
                  </a:lnTo>
                  <a:lnTo>
                    <a:pt x="997" y="672"/>
                  </a:lnTo>
                  <a:lnTo>
                    <a:pt x="1001" y="681"/>
                  </a:lnTo>
                  <a:lnTo>
                    <a:pt x="991" y="689"/>
                  </a:lnTo>
                  <a:lnTo>
                    <a:pt x="989" y="703"/>
                  </a:lnTo>
                  <a:lnTo>
                    <a:pt x="978" y="710"/>
                  </a:lnTo>
                  <a:lnTo>
                    <a:pt x="970" y="727"/>
                  </a:lnTo>
                  <a:lnTo>
                    <a:pt x="965" y="752"/>
                  </a:lnTo>
                  <a:lnTo>
                    <a:pt x="966" y="785"/>
                  </a:lnTo>
                  <a:lnTo>
                    <a:pt x="959" y="793"/>
                  </a:lnTo>
                  <a:lnTo>
                    <a:pt x="953" y="795"/>
                  </a:lnTo>
                  <a:lnTo>
                    <a:pt x="932" y="779"/>
                  </a:lnTo>
                  <a:lnTo>
                    <a:pt x="904" y="773"/>
                  </a:lnTo>
                  <a:lnTo>
                    <a:pt x="869" y="745"/>
                  </a:lnTo>
                  <a:lnTo>
                    <a:pt x="854" y="719"/>
                  </a:lnTo>
                  <a:lnTo>
                    <a:pt x="861" y="716"/>
                  </a:lnTo>
                  <a:lnTo>
                    <a:pt x="860" y="705"/>
                  </a:lnTo>
                  <a:lnTo>
                    <a:pt x="849" y="699"/>
                  </a:lnTo>
                  <a:lnTo>
                    <a:pt x="857" y="694"/>
                  </a:lnTo>
                  <a:lnTo>
                    <a:pt x="859" y="680"/>
                  </a:lnTo>
                  <a:lnTo>
                    <a:pt x="834" y="649"/>
                  </a:lnTo>
                  <a:lnTo>
                    <a:pt x="836" y="638"/>
                  </a:lnTo>
                  <a:lnTo>
                    <a:pt x="830" y="626"/>
                  </a:lnTo>
                  <a:lnTo>
                    <a:pt x="816" y="615"/>
                  </a:lnTo>
                  <a:lnTo>
                    <a:pt x="767" y="608"/>
                  </a:lnTo>
                  <a:lnTo>
                    <a:pt x="719" y="611"/>
                  </a:lnTo>
                  <a:lnTo>
                    <a:pt x="702" y="599"/>
                  </a:lnTo>
                  <a:lnTo>
                    <a:pt x="687" y="597"/>
                  </a:lnTo>
                  <a:lnTo>
                    <a:pt x="640" y="570"/>
                  </a:lnTo>
                  <a:lnTo>
                    <a:pt x="634" y="570"/>
                  </a:lnTo>
                  <a:lnTo>
                    <a:pt x="635" y="565"/>
                  </a:lnTo>
                  <a:lnTo>
                    <a:pt x="646" y="561"/>
                  </a:lnTo>
                  <a:lnTo>
                    <a:pt x="647" y="553"/>
                  </a:lnTo>
                  <a:lnTo>
                    <a:pt x="640" y="544"/>
                  </a:lnTo>
                  <a:lnTo>
                    <a:pt x="627" y="544"/>
                  </a:lnTo>
                  <a:lnTo>
                    <a:pt x="624" y="536"/>
                  </a:lnTo>
                  <a:lnTo>
                    <a:pt x="608" y="530"/>
                  </a:lnTo>
                  <a:lnTo>
                    <a:pt x="588" y="533"/>
                  </a:lnTo>
                  <a:lnTo>
                    <a:pt x="569" y="543"/>
                  </a:lnTo>
                  <a:lnTo>
                    <a:pt x="549" y="560"/>
                  </a:lnTo>
                  <a:lnTo>
                    <a:pt x="538" y="579"/>
                  </a:lnTo>
                  <a:lnTo>
                    <a:pt x="538" y="579"/>
                  </a:lnTo>
                  <a:lnTo>
                    <a:pt x="533" y="569"/>
                  </a:lnTo>
                  <a:lnTo>
                    <a:pt x="524" y="561"/>
                  </a:lnTo>
                  <a:lnTo>
                    <a:pt x="522" y="552"/>
                  </a:lnTo>
                  <a:lnTo>
                    <a:pt x="512" y="547"/>
                  </a:lnTo>
                  <a:lnTo>
                    <a:pt x="503" y="549"/>
                  </a:lnTo>
                  <a:lnTo>
                    <a:pt x="498" y="544"/>
                  </a:lnTo>
                  <a:lnTo>
                    <a:pt x="503" y="533"/>
                  </a:lnTo>
                  <a:lnTo>
                    <a:pt x="497" y="528"/>
                  </a:lnTo>
                  <a:lnTo>
                    <a:pt x="500" y="523"/>
                  </a:lnTo>
                  <a:lnTo>
                    <a:pt x="494" y="518"/>
                  </a:lnTo>
                  <a:lnTo>
                    <a:pt x="497" y="502"/>
                  </a:lnTo>
                  <a:lnTo>
                    <a:pt x="500" y="500"/>
                  </a:lnTo>
                  <a:lnTo>
                    <a:pt x="495" y="488"/>
                  </a:lnTo>
                  <a:lnTo>
                    <a:pt x="500" y="469"/>
                  </a:lnTo>
                  <a:lnTo>
                    <a:pt x="494" y="461"/>
                  </a:lnTo>
                  <a:lnTo>
                    <a:pt x="499" y="458"/>
                  </a:lnTo>
                  <a:lnTo>
                    <a:pt x="483" y="446"/>
                  </a:lnTo>
                  <a:lnTo>
                    <a:pt x="480" y="450"/>
                  </a:lnTo>
                  <a:lnTo>
                    <a:pt x="474" y="447"/>
                  </a:lnTo>
                  <a:lnTo>
                    <a:pt x="473" y="441"/>
                  </a:lnTo>
                  <a:lnTo>
                    <a:pt x="467" y="444"/>
                  </a:lnTo>
                  <a:lnTo>
                    <a:pt x="458" y="440"/>
                  </a:lnTo>
                  <a:lnTo>
                    <a:pt x="458" y="450"/>
                  </a:lnTo>
                  <a:lnTo>
                    <a:pt x="453" y="443"/>
                  </a:lnTo>
                  <a:lnTo>
                    <a:pt x="448" y="444"/>
                  </a:lnTo>
                  <a:lnTo>
                    <a:pt x="448" y="455"/>
                  </a:lnTo>
                  <a:lnTo>
                    <a:pt x="437" y="441"/>
                  </a:lnTo>
                  <a:lnTo>
                    <a:pt x="418" y="463"/>
                  </a:lnTo>
                  <a:lnTo>
                    <a:pt x="410" y="461"/>
                  </a:lnTo>
                  <a:lnTo>
                    <a:pt x="405" y="451"/>
                  </a:lnTo>
                  <a:lnTo>
                    <a:pt x="370" y="418"/>
                  </a:lnTo>
                  <a:lnTo>
                    <a:pt x="353" y="383"/>
                  </a:lnTo>
                  <a:lnTo>
                    <a:pt x="343" y="380"/>
                  </a:lnTo>
                  <a:lnTo>
                    <a:pt x="331" y="390"/>
                  </a:lnTo>
                  <a:lnTo>
                    <a:pt x="322" y="382"/>
                  </a:lnTo>
                  <a:lnTo>
                    <a:pt x="292" y="369"/>
                  </a:lnTo>
                  <a:lnTo>
                    <a:pt x="289" y="363"/>
                  </a:lnTo>
                  <a:lnTo>
                    <a:pt x="297" y="364"/>
                  </a:lnTo>
                  <a:lnTo>
                    <a:pt x="307" y="353"/>
                  </a:lnTo>
                  <a:lnTo>
                    <a:pt x="305" y="345"/>
                  </a:lnTo>
                  <a:lnTo>
                    <a:pt x="308" y="339"/>
                  </a:lnTo>
                  <a:lnTo>
                    <a:pt x="299" y="331"/>
                  </a:lnTo>
                  <a:lnTo>
                    <a:pt x="295" y="333"/>
                  </a:lnTo>
                  <a:lnTo>
                    <a:pt x="292" y="321"/>
                  </a:lnTo>
                  <a:lnTo>
                    <a:pt x="285" y="319"/>
                  </a:lnTo>
                  <a:lnTo>
                    <a:pt x="283" y="313"/>
                  </a:lnTo>
                  <a:lnTo>
                    <a:pt x="274" y="312"/>
                  </a:lnTo>
                  <a:lnTo>
                    <a:pt x="262" y="303"/>
                  </a:lnTo>
                  <a:lnTo>
                    <a:pt x="254" y="307"/>
                  </a:lnTo>
                  <a:lnTo>
                    <a:pt x="250" y="306"/>
                  </a:lnTo>
                  <a:lnTo>
                    <a:pt x="250" y="310"/>
                  </a:lnTo>
                  <a:lnTo>
                    <a:pt x="241" y="312"/>
                  </a:lnTo>
                  <a:lnTo>
                    <a:pt x="242" y="318"/>
                  </a:lnTo>
                  <a:lnTo>
                    <a:pt x="233" y="322"/>
                  </a:lnTo>
                  <a:lnTo>
                    <a:pt x="225" y="317"/>
                  </a:lnTo>
                  <a:lnTo>
                    <a:pt x="212" y="322"/>
                  </a:lnTo>
                  <a:lnTo>
                    <a:pt x="186" y="318"/>
                  </a:lnTo>
                  <a:lnTo>
                    <a:pt x="176" y="320"/>
                  </a:lnTo>
                  <a:lnTo>
                    <a:pt x="168" y="326"/>
                  </a:lnTo>
                  <a:lnTo>
                    <a:pt x="170" y="333"/>
                  </a:lnTo>
                  <a:lnTo>
                    <a:pt x="170" y="333"/>
                  </a:lnTo>
                  <a:lnTo>
                    <a:pt x="150" y="323"/>
                  </a:lnTo>
                  <a:lnTo>
                    <a:pt x="142" y="324"/>
                  </a:lnTo>
                  <a:lnTo>
                    <a:pt x="130" y="314"/>
                  </a:lnTo>
                  <a:lnTo>
                    <a:pt x="121" y="321"/>
                  </a:lnTo>
                  <a:lnTo>
                    <a:pt x="106" y="315"/>
                  </a:lnTo>
                  <a:lnTo>
                    <a:pt x="100" y="320"/>
                  </a:lnTo>
                  <a:lnTo>
                    <a:pt x="89" y="312"/>
                  </a:lnTo>
                  <a:lnTo>
                    <a:pt x="85" y="301"/>
                  </a:lnTo>
                  <a:lnTo>
                    <a:pt x="76" y="297"/>
                  </a:lnTo>
                  <a:lnTo>
                    <a:pt x="81" y="287"/>
                  </a:lnTo>
                  <a:lnTo>
                    <a:pt x="92" y="280"/>
                  </a:lnTo>
                  <a:lnTo>
                    <a:pt x="87" y="267"/>
                  </a:lnTo>
                  <a:lnTo>
                    <a:pt x="96" y="261"/>
                  </a:lnTo>
                  <a:lnTo>
                    <a:pt x="89" y="253"/>
                  </a:lnTo>
                  <a:lnTo>
                    <a:pt x="80" y="255"/>
                  </a:lnTo>
                  <a:lnTo>
                    <a:pt x="74" y="247"/>
                  </a:lnTo>
                  <a:lnTo>
                    <a:pt x="56" y="248"/>
                  </a:lnTo>
                  <a:lnTo>
                    <a:pt x="55" y="236"/>
                  </a:lnTo>
                  <a:lnTo>
                    <a:pt x="38" y="230"/>
                  </a:lnTo>
                  <a:lnTo>
                    <a:pt x="35" y="216"/>
                  </a:lnTo>
                  <a:lnTo>
                    <a:pt x="39" y="210"/>
                  </a:lnTo>
                  <a:lnTo>
                    <a:pt x="45" y="209"/>
                  </a:lnTo>
                  <a:lnTo>
                    <a:pt x="42" y="202"/>
                  </a:lnTo>
                  <a:lnTo>
                    <a:pt x="47" y="198"/>
                  </a:lnTo>
                  <a:lnTo>
                    <a:pt x="46" y="193"/>
                  </a:lnTo>
                  <a:lnTo>
                    <a:pt x="30" y="189"/>
                  </a:lnTo>
                  <a:lnTo>
                    <a:pt x="21" y="174"/>
                  </a:lnTo>
                  <a:lnTo>
                    <a:pt x="21" y="174"/>
                  </a:lnTo>
                  <a:lnTo>
                    <a:pt x="10" y="161"/>
                  </a:lnTo>
                  <a:lnTo>
                    <a:pt x="1" y="158"/>
                  </a:lnTo>
                  <a:lnTo>
                    <a:pt x="5" y="127"/>
                  </a:lnTo>
                  <a:lnTo>
                    <a:pt x="0" y="123"/>
                  </a:lnTo>
                  <a:lnTo>
                    <a:pt x="7" y="115"/>
                  </a:lnTo>
                  <a:lnTo>
                    <a:pt x="25" y="123"/>
                  </a:lnTo>
                  <a:lnTo>
                    <a:pt x="32" y="110"/>
                  </a:lnTo>
                  <a:lnTo>
                    <a:pt x="43" y="105"/>
                  </a:lnTo>
                  <a:lnTo>
                    <a:pt x="43" y="100"/>
                  </a:lnTo>
                  <a:lnTo>
                    <a:pt x="48" y="104"/>
                  </a:lnTo>
                  <a:lnTo>
                    <a:pt x="51" y="96"/>
                  </a:lnTo>
                  <a:lnTo>
                    <a:pt x="62" y="91"/>
                  </a:lnTo>
                  <a:lnTo>
                    <a:pt x="52" y="86"/>
                  </a:lnTo>
                  <a:lnTo>
                    <a:pt x="47" y="78"/>
                  </a:lnTo>
                  <a:lnTo>
                    <a:pt x="51" y="75"/>
                  </a:lnTo>
                  <a:lnTo>
                    <a:pt x="46" y="69"/>
                  </a:lnTo>
                  <a:lnTo>
                    <a:pt x="51" y="60"/>
                  </a:lnTo>
                  <a:lnTo>
                    <a:pt x="46" y="44"/>
                  </a:lnTo>
                  <a:lnTo>
                    <a:pt x="58" y="27"/>
                  </a:lnTo>
                  <a:lnTo>
                    <a:pt x="57" y="9"/>
                  </a:lnTo>
                  <a:lnTo>
                    <a:pt x="57" y="9"/>
                  </a:lnTo>
                  <a:lnTo>
                    <a:pt x="113" y="13"/>
                  </a:lnTo>
                  <a:lnTo>
                    <a:pt x="120" y="18"/>
                  </a:lnTo>
                  <a:lnTo>
                    <a:pt x="138" y="19"/>
                  </a:lnTo>
                  <a:lnTo>
                    <a:pt x="192" y="9"/>
                  </a:lnTo>
                  <a:lnTo>
                    <a:pt x="210" y="14"/>
                  </a:lnTo>
                  <a:lnTo>
                    <a:pt x="233" y="13"/>
                  </a:lnTo>
                  <a:lnTo>
                    <a:pt x="302" y="0"/>
                  </a:lnTo>
                  <a:close/>
                </a:path>
              </a:pathLst>
            </a:custGeom>
            <a:solidFill>
              <a:srgbClr val="FFC00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31" name="Google Shape;231;g2e7d9740709_2_0"/>
            <p:cNvSpPr/>
            <p:nvPr/>
          </p:nvSpPr>
          <p:spPr>
            <a:xfrm>
              <a:off x="1873" y="2263"/>
              <a:ext cx="475" cy="872"/>
            </a:xfrm>
            <a:custGeom>
              <a:rect b="b" l="l" r="r" t="t"/>
              <a:pathLst>
                <a:path extrusionOk="0" h="2139" w="1158">
                  <a:moveTo>
                    <a:pt x="161" y="1920"/>
                  </a:moveTo>
                  <a:lnTo>
                    <a:pt x="168" y="1933"/>
                  </a:lnTo>
                  <a:lnTo>
                    <a:pt x="198" y="1924"/>
                  </a:lnTo>
                  <a:lnTo>
                    <a:pt x="227" y="1972"/>
                  </a:lnTo>
                  <a:lnTo>
                    <a:pt x="211" y="2047"/>
                  </a:lnTo>
                  <a:lnTo>
                    <a:pt x="191" y="2059"/>
                  </a:lnTo>
                  <a:lnTo>
                    <a:pt x="153" y="1987"/>
                  </a:lnTo>
                  <a:lnTo>
                    <a:pt x="146" y="1949"/>
                  </a:lnTo>
                  <a:lnTo>
                    <a:pt x="161" y="1920"/>
                  </a:lnTo>
                  <a:close/>
                  <a:moveTo>
                    <a:pt x="118" y="1860"/>
                  </a:moveTo>
                  <a:lnTo>
                    <a:pt x="117" y="1933"/>
                  </a:lnTo>
                  <a:lnTo>
                    <a:pt x="95" y="1938"/>
                  </a:lnTo>
                  <a:lnTo>
                    <a:pt x="77" y="1925"/>
                  </a:lnTo>
                  <a:lnTo>
                    <a:pt x="78" y="1902"/>
                  </a:lnTo>
                  <a:lnTo>
                    <a:pt x="57" y="1890"/>
                  </a:lnTo>
                  <a:lnTo>
                    <a:pt x="90" y="1860"/>
                  </a:lnTo>
                  <a:lnTo>
                    <a:pt x="118" y="1860"/>
                  </a:lnTo>
                  <a:close/>
                  <a:moveTo>
                    <a:pt x="1092" y="315"/>
                  </a:moveTo>
                  <a:lnTo>
                    <a:pt x="1099" y="322"/>
                  </a:lnTo>
                  <a:lnTo>
                    <a:pt x="1066" y="343"/>
                  </a:lnTo>
                  <a:lnTo>
                    <a:pt x="1059" y="338"/>
                  </a:lnTo>
                  <a:lnTo>
                    <a:pt x="1096" y="308"/>
                  </a:lnTo>
                  <a:lnTo>
                    <a:pt x="1092" y="315"/>
                  </a:lnTo>
                  <a:close/>
                  <a:moveTo>
                    <a:pt x="63" y="264"/>
                  </a:moveTo>
                  <a:lnTo>
                    <a:pt x="56" y="271"/>
                  </a:lnTo>
                  <a:lnTo>
                    <a:pt x="55" y="258"/>
                  </a:lnTo>
                  <a:lnTo>
                    <a:pt x="63" y="264"/>
                  </a:lnTo>
                  <a:close/>
                  <a:moveTo>
                    <a:pt x="128" y="135"/>
                  </a:moveTo>
                  <a:lnTo>
                    <a:pt x="131" y="150"/>
                  </a:lnTo>
                  <a:lnTo>
                    <a:pt x="148" y="161"/>
                  </a:lnTo>
                  <a:lnTo>
                    <a:pt x="138" y="171"/>
                  </a:lnTo>
                  <a:lnTo>
                    <a:pt x="136" y="197"/>
                  </a:lnTo>
                  <a:lnTo>
                    <a:pt x="99" y="180"/>
                  </a:lnTo>
                  <a:lnTo>
                    <a:pt x="70" y="220"/>
                  </a:lnTo>
                  <a:lnTo>
                    <a:pt x="79" y="218"/>
                  </a:lnTo>
                  <a:lnTo>
                    <a:pt x="90" y="240"/>
                  </a:lnTo>
                  <a:lnTo>
                    <a:pt x="84" y="258"/>
                  </a:lnTo>
                  <a:lnTo>
                    <a:pt x="53" y="254"/>
                  </a:lnTo>
                  <a:lnTo>
                    <a:pt x="66" y="221"/>
                  </a:lnTo>
                  <a:lnTo>
                    <a:pt x="58" y="220"/>
                  </a:lnTo>
                  <a:lnTo>
                    <a:pt x="60" y="205"/>
                  </a:lnTo>
                  <a:lnTo>
                    <a:pt x="80" y="197"/>
                  </a:lnTo>
                  <a:lnTo>
                    <a:pt x="91" y="175"/>
                  </a:lnTo>
                  <a:lnTo>
                    <a:pt x="104" y="174"/>
                  </a:lnTo>
                  <a:lnTo>
                    <a:pt x="97" y="148"/>
                  </a:lnTo>
                  <a:lnTo>
                    <a:pt x="128" y="135"/>
                  </a:lnTo>
                  <a:close/>
                  <a:moveTo>
                    <a:pt x="915" y="24"/>
                  </a:moveTo>
                  <a:lnTo>
                    <a:pt x="926" y="44"/>
                  </a:lnTo>
                  <a:lnTo>
                    <a:pt x="910" y="72"/>
                  </a:lnTo>
                  <a:lnTo>
                    <a:pt x="921" y="75"/>
                  </a:lnTo>
                  <a:lnTo>
                    <a:pt x="891" y="80"/>
                  </a:lnTo>
                  <a:lnTo>
                    <a:pt x="905" y="22"/>
                  </a:lnTo>
                  <a:lnTo>
                    <a:pt x="915" y="24"/>
                  </a:lnTo>
                  <a:close/>
                  <a:moveTo>
                    <a:pt x="825" y="15"/>
                  </a:moveTo>
                  <a:lnTo>
                    <a:pt x="838" y="23"/>
                  </a:lnTo>
                  <a:lnTo>
                    <a:pt x="824" y="36"/>
                  </a:lnTo>
                  <a:lnTo>
                    <a:pt x="825" y="15"/>
                  </a:lnTo>
                  <a:close/>
                  <a:moveTo>
                    <a:pt x="749" y="9"/>
                  </a:moveTo>
                  <a:lnTo>
                    <a:pt x="783" y="37"/>
                  </a:lnTo>
                  <a:lnTo>
                    <a:pt x="773" y="62"/>
                  </a:lnTo>
                  <a:lnTo>
                    <a:pt x="787" y="76"/>
                  </a:lnTo>
                  <a:lnTo>
                    <a:pt x="820" y="74"/>
                  </a:lnTo>
                  <a:lnTo>
                    <a:pt x="823" y="57"/>
                  </a:lnTo>
                  <a:lnTo>
                    <a:pt x="840" y="55"/>
                  </a:lnTo>
                  <a:lnTo>
                    <a:pt x="847" y="80"/>
                  </a:lnTo>
                  <a:lnTo>
                    <a:pt x="855" y="82"/>
                  </a:lnTo>
                  <a:lnTo>
                    <a:pt x="881" y="82"/>
                  </a:lnTo>
                  <a:lnTo>
                    <a:pt x="868" y="99"/>
                  </a:lnTo>
                  <a:lnTo>
                    <a:pt x="885" y="102"/>
                  </a:lnTo>
                  <a:lnTo>
                    <a:pt x="897" y="120"/>
                  </a:lnTo>
                  <a:lnTo>
                    <a:pt x="895" y="159"/>
                  </a:lnTo>
                  <a:lnTo>
                    <a:pt x="915" y="129"/>
                  </a:lnTo>
                  <a:lnTo>
                    <a:pt x="911" y="114"/>
                  </a:lnTo>
                  <a:lnTo>
                    <a:pt x="944" y="115"/>
                  </a:lnTo>
                  <a:lnTo>
                    <a:pt x="948" y="100"/>
                  </a:lnTo>
                  <a:lnTo>
                    <a:pt x="961" y="117"/>
                  </a:lnTo>
                  <a:lnTo>
                    <a:pt x="953" y="121"/>
                  </a:lnTo>
                  <a:lnTo>
                    <a:pt x="966" y="122"/>
                  </a:lnTo>
                  <a:lnTo>
                    <a:pt x="963" y="138"/>
                  </a:lnTo>
                  <a:lnTo>
                    <a:pt x="980" y="137"/>
                  </a:lnTo>
                  <a:lnTo>
                    <a:pt x="984" y="152"/>
                  </a:lnTo>
                  <a:lnTo>
                    <a:pt x="970" y="173"/>
                  </a:lnTo>
                  <a:lnTo>
                    <a:pt x="963" y="164"/>
                  </a:lnTo>
                  <a:lnTo>
                    <a:pt x="958" y="169"/>
                  </a:lnTo>
                  <a:lnTo>
                    <a:pt x="962" y="188"/>
                  </a:lnTo>
                  <a:lnTo>
                    <a:pt x="951" y="195"/>
                  </a:lnTo>
                  <a:lnTo>
                    <a:pt x="940" y="234"/>
                  </a:lnTo>
                  <a:lnTo>
                    <a:pt x="951" y="234"/>
                  </a:lnTo>
                  <a:lnTo>
                    <a:pt x="953" y="216"/>
                  </a:lnTo>
                  <a:lnTo>
                    <a:pt x="976" y="209"/>
                  </a:lnTo>
                  <a:lnTo>
                    <a:pt x="969" y="239"/>
                  </a:lnTo>
                  <a:lnTo>
                    <a:pt x="987" y="240"/>
                  </a:lnTo>
                  <a:lnTo>
                    <a:pt x="986" y="229"/>
                  </a:lnTo>
                  <a:lnTo>
                    <a:pt x="993" y="233"/>
                  </a:lnTo>
                  <a:lnTo>
                    <a:pt x="999" y="222"/>
                  </a:lnTo>
                  <a:lnTo>
                    <a:pt x="1046" y="247"/>
                  </a:lnTo>
                  <a:lnTo>
                    <a:pt x="1037" y="256"/>
                  </a:lnTo>
                  <a:lnTo>
                    <a:pt x="1008" y="242"/>
                  </a:lnTo>
                  <a:lnTo>
                    <a:pt x="990" y="258"/>
                  </a:lnTo>
                  <a:lnTo>
                    <a:pt x="997" y="271"/>
                  </a:lnTo>
                  <a:lnTo>
                    <a:pt x="980" y="294"/>
                  </a:lnTo>
                  <a:lnTo>
                    <a:pt x="985" y="307"/>
                  </a:lnTo>
                  <a:lnTo>
                    <a:pt x="948" y="302"/>
                  </a:lnTo>
                  <a:lnTo>
                    <a:pt x="936" y="307"/>
                  </a:lnTo>
                  <a:lnTo>
                    <a:pt x="948" y="313"/>
                  </a:lnTo>
                  <a:lnTo>
                    <a:pt x="977" y="314"/>
                  </a:lnTo>
                  <a:lnTo>
                    <a:pt x="988" y="319"/>
                  </a:lnTo>
                  <a:lnTo>
                    <a:pt x="983" y="324"/>
                  </a:lnTo>
                  <a:lnTo>
                    <a:pt x="996" y="339"/>
                  </a:lnTo>
                  <a:lnTo>
                    <a:pt x="1016" y="312"/>
                  </a:lnTo>
                  <a:lnTo>
                    <a:pt x="1032" y="315"/>
                  </a:lnTo>
                  <a:lnTo>
                    <a:pt x="1013" y="340"/>
                  </a:lnTo>
                  <a:lnTo>
                    <a:pt x="1043" y="355"/>
                  </a:lnTo>
                  <a:lnTo>
                    <a:pt x="1035" y="373"/>
                  </a:lnTo>
                  <a:lnTo>
                    <a:pt x="1058" y="368"/>
                  </a:lnTo>
                  <a:lnTo>
                    <a:pt x="1086" y="388"/>
                  </a:lnTo>
                  <a:lnTo>
                    <a:pt x="1076" y="395"/>
                  </a:lnTo>
                  <a:lnTo>
                    <a:pt x="1063" y="390"/>
                  </a:lnTo>
                  <a:lnTo>
                    <a:pt x="1057" y="403"/>
                  </a:lnTo>
                  <a:lnTo>
                    <a:pt x="1065" y="413"/>
                  </a:lnTo>
                  <a:lnTo>
                    <a:pt x="1053" y="420"/>
                  </a:lnTo>
                  <a:lnTo>
                    <a:pt x="1051" y="436"/>
                  </a:lnTo>
                  <a:lnTo>
                    <a:pt x="1083" y="468"/>
                  </a:lnTo>
                  <a:lnTo>
                    <a:pt x="1081" y="504"/>
                  </a:lnTo>
                  <a:lnTo>
                    <a:pt x="1107" y="537"/>
                  </a:lnTo>
                  <a:lnTo>
                    <a:pt x="1099" y="571"/>
                  </a:lnTo>
                  <a:lnTo>
                    <a:pt x="1108" y="605"/>
                  </a:lnTo>
                  <a:lnTo>
                    <a:pt x="1132" y="628"/>
                  </a:lnTo>
                  <a:lnTo>
                    <a:pt x="1136" y="652"/>
                  </a:lnTo>
                  <a:lnTo>
                    <a:pt x="1158" y="666"/>
                  </a:lnTo>
                  <a:lnTo>
                    <a:pt x="1116" y="789"/>
                  </a:lnTo>
                  <a:lnTo>
                    <a:pt x="1064" y="833"/>
                  </a:lnTo>
                  <a:lnTo>
                    <a:pt x="1020" y="907"/>
                  </a:lnTo>
                  <a:lnTo>
                    <a:pt x="1020" y="953"/>
                  </a:lnTo>
                  <a:lnTo>
                    <a:pt x="1039" y="1007"/>
                  </a:lnTo>
                  <a:lnTo>
                    <a:pt x="1066" y="1043"/>
                  </a:lnTo>
                  <a:lnTo>
                    <a:pt x="1093" y="1059"/>
                  </a:lnTo>
                  <a:lnTo>
                    <a:pt x="1093" y="1081"/>
                  </a:lnTo>
                  <a:lnTo>
                    <a:pt x="1061" y="1159"/>
                  </a:lnTo>
                  <a:lnTo>
                    <a:pt x="1063" y="1187"/>
                  </a:lnTo>
                  <a:lnTo>
                    <a:pt x="1080" y="1191"/>
                  </a:lnTo>
                  <a:lnTo>
                    <a:pt x="1083" y="1201"/>
                  </a:lnTo>
                  <a:lnTo>
                    <a:pt x="1058" y="1226"/>
                  </a:lnTo>
                  <a:lnTo>
                    <a:pt x="1068" y="1268"/>
                  </a:lnTo>
                  <a:lnTo>
                    <a:pt x="1050" y="1330"/>
                  </a:lnTo>
                  <a:lnTo>
                    <a:pt x="1056" y="1393"/>
                  </a:lnTo>
                  <a:lnTo>
                    <a:pt x="1034" y="1446"/>
                  </a:lnTo>
                  <a:lnTo>
                    <a:pt x="1041" y="1520"/>
                  </a:lnTo>
                  <a:lnTo>
                    <a:pt x="1024" y="1579"/>
                  </a:lnTo>
                  <a:lnTo>
                    <a:pt x="1034" y="1615"/>
                  </a:lnTo>
                  <a:lnTo>
                    <a:pt x="1001" y="1715"/>
                  </a:lnTo>
                  <a:lnTo>
                    <a:pt x="1005" y="1743"/>
                  </a:lnTo>
                  <a:lnTo>
                    <a:pt x="1025" y="1759"/>
                  </a:lnTo>
                  <a:lnTo>
                    <a:pt x="1004" y="1766"/>
                  </a:lnTo>
                  <a:lnTo>
                    <a:pt x="990" y="1788"/>
                  </a:lnTo>
                  <a:lnTo>
                    <a:pt x="976" y="1850"/>
                  </a:lnTo>
                  <a:lnTo>
                    <a:pt x="988" y="1867"/>
                  </a:lnTo>
                  <a:lnTo>
                    <a:pt x="973" y="1906"/>
                  </a:lnTo>
                  <a:lnTo>
                    <a:pt x="960" y="1906"/>
                  </a:lnTo>
                  <a:lnTo>
                    <a:pt x="947" y="1921"/>
                  </a:lnTo>
                  <a:lnTo>
                    <a:pt x="949" y="1939"/>
                  </a:lnTo>
                  <a:lnTo>
                    <a:pt x="936" y="1928"/>
                  </a:lnTo>
                  <a:lnTo>
                    <a:pt x="936" y="1908"/>
                  </a:lnTo>
                  <a:lnTo>
                    <a:pt x="923" y="1903"/>
                  </a:lnTo>
                  <a:lnTo>
                    <a:pt x="891" y="1914"/>
                  </a:lnTo>
                  <a:lnTo>
                    <a:pt x="794" y="1835"/>
                  </a:lnTo>
                  <a:lnTo>
                    <a:pt x="735" y="1822"/>
                  </a:lnTo>
                  <a:lnTo>
                    <a:pt x="707" y="1840"/>
                  </a:lnTo>
                  <a:lnTo>
                    <a:pt x="700" y="1862"/>
                  </a:lnTo>
                  <a:lnTo>
                    <a:pt x="666" y="1835"/>
                  </a:lnTo>
                  <a:lnTo>
                    <a:pt x="638" y="1847"/>
                  </a:lnTo>
                  <a:lnTo>
                    <a:pt x="604" y="1890"/>
                  </a:lnTo>
                  <a:lnTo>
                    <a:pt x="603" y="1945"/>
                  </a:lnTo>
                  <a:lnTo>
                    <a:pt x="623" y="1972"/>
                  </a:lnTo>
                  <a:lnTo>
                    <a:pt x="606" y="2035"/>
                  </a:lnTo>
                  <a:lnTo>
                    <a:pt x="599" y="2028"/>
                  </a:lnTo>
                  <a:lnTo>
                    <a:pt x="589" y="2033"/>
                  </a:lnTo>
                  <a:lnTo>
                    <a:pt x="495" y="2128"/>
                  </a:lnTo>
                  <a:lnTo>
                    <a:pt x="478" y="2127"/>
                  </a:lnTo>
                  <a:lnTo>
                    <a:pt x="465" y="2110"/>
                  </a:lnTo>
                  <a:lnTo>
                    <a:pt x="456" y="2121"/>
                  </a:lnTo>
                  <a:lnTo>
                    <a:pt x="439" y="2094"/>
                  </a:lnTo>
                  <a:lnTo>
                    <a:pt x="402" y="2073"/>
                  </a:lnTo>
                  <a:lnTo>
                    <a:pt x="399" y="2087"/>
                  </a:lnTo>
                  <a:lnTo>
                    <a:pt x="363" y="2096"/>
                  </a:lnTo>
                  <a:lnTo>
                    <a:pt x="367" y="2110"/>
                  </a:lnTo>
                  <a:lnTo>
                    <a:pt x="352" y="2117"/>
                  </a:lnTo>
                  <a:lnTo>
                    <a:pt x="359" y="2135"/>
                  </a:lnTo>
                  <a:lnTo>
                    <a:pt x="347" y="2139"/>
                  </a:lnTo>
                  <a:lnTo>
                    <a:pt x="351" y="2112"/>
                  </a:lnTo>
                  <a:lnTo>
                    <a:pt x="324" y="2113"/>
                  </a:lnTo>
                  <a:lnTo>
                    <a:pt x="333" y="2069"/>
                  </a:lnTo>
                  <a:lnTo>
                    <a:pt x="300" y="2038"/>
                  </a:lnTo>
                  <a:lnTo>
                    <a:pt x="294" y="1982"/>
                  </a:lnTo>
                  <a:lnTo>
                    <a:pt x="272" y="1969"/>
                  </a:lnTo>
                  <a:lnTo>
                    <a:pt x="233" y="1968"/>
                  </a:lnTo>
                  <a:lnTo>
                    <a:pt x="239" y="1943"/>
                  </a:lnTo>
                  <a:lnTo>
                    <a:pt x="229" y="1923"/>
                  </a:lnTo>
                  <a:lnTo>
                    <a:pt x="221" y="1915"/>
                  </a:lnTo>
                  <a:lnTo>
                    <a:pt x="206" y="1923"/>
                  </a:lnTo>
                  <a:lnTo>
                    <a:pt x="206" y="1884"/>
                  </a:lnTo>
                  <a:lnTo>
                    <a:pt x="159" y="1834"/>
                  </a:lnTo>
                  <a:lnTo>
                    <a:pt x="158" y="1821"/>
                  </a:lnTo>
                  <a:lnTo>
                    <a:pt x="198" y="1784"/>
                  </a:lnTo>
                  <a:lnTo>
                    <a:pt x="205" y="1765"/>
                  </a:lnTo>
                  <a:lnTo>
                    <a:pt x="195" y="1729"/>
                  </a:lnTo>
                  <a:lnTo>
                    <a:pt x="176" y="1723"/>
                  </a:lnTo>
                  <a:lnTo>
                    <a:pt x="174" y="1700"/>
                  </a:lnTo>
                  <a:lnTo>
                    <a:pt x="163" y="1691"/>
                  </a:lnTo>
                  <a:lnTo>
                    <a:pt x="189" y="1649"/>
                  </a:lnTo>
                  <a:lnTo>
                    <a:pt x="188" y="1633"/>
                  </a:lnTo>
                  <a:lnTo>
                    <a:pt x="169" y="1620"/>
                  </a:lnTo>
                  <a:lnTo>
                    <a:pt x="171" y="1607"/>
                  </a:lnTo>
                  <a:lnTo>
                    <a:pt x="217" y="1540"/>
                  </a:lnTo>
                  <a:lnTo>
                    <a:pt x="229" y="1491"/>
                  </a:lnTo>
                  <a:lnTo>
                    <a:pt x="214" y="1462"/>
                  </a:lnTo>
                  <a:lnTo>
                    <a:pt x="220" y="1435"/>
                  </a:lnTo>
                  <a:lnTo>
                    <a:pt x="212" y="1420"/>
                  </a:lnTo>
                  <a:lnTo>
                    <a:pt x="219" y="1399"/>
                  </a:lnTo>
                  <a:lnTo>
                    <a:pt x="212" y="1354"/>
                  </a:lnTo>
                  <a:lnTo>
                    <a:pt x="221" y="1343"/>
                  </a:lnTo>
                  <a:lnTo>
                    <a:pt x="245" y="1384"/>
                  </a:lnTo>
                  <a:lnTo>
                    <a:pt x="255" y="1383"/>
                  </a:lnTo>
                  <a:lnTo>
                    <a:pt x="260" y="1356"/>
                  </a:lnTo>
                  <a:lnTo>
                    <a:pt x="281" y="1319"/>
                  </a:lnTo>
                  <a:lnTo>
                    <a:pt x="287" y="1262"/>
                  </a:lnTo>
                  <a:lnTo>
                    <a:pt x="266" y="1225"/>
                  </a:lnTo>
                  <a:lnTo>
                    <a:pt x="234" y="1223"/>
                  </a:lnTo>
                  <a:lnTo>
                    <a:pt x="209" y="1249"/>
                  </a:lnTo>
                  <a:lnTo>
                    <a:pt x="180" y="1221"/>
                  </a:lnTo>
                  <a:lnTo>
                    <a:pt x="176" y="1161"/>
                  </a:lnTo>
                  <a:lnTo>
                    <a:pt x="190" y="1122"/>
                  </a:lnTo>
                  <a:lnTo>
                    <a:pt x="166" y="1108"/>
                  </a:lnTo>
                  <a:lnTo>
                    <a:pt x="183" y="1094"/>
                  </a:lnTo>
                  <a:lnTo>
                    <a:pt x="190" y="1103"/>
                  </a:lnTo>
                  <a:lnTo>
                    <a:pt x="218" y="1094"/>
                  </a:lnTo>
                  <a:lnTo>
                    <a:pt x="243" y="1068"/>
                  </a:lnTo>
                  <a:lnTo>
                    <a:pt x="244" y="1048"/>
                  </a:lnTo>
                  <a:lnTo>
                    <a:pt x="220" y="982"/>
                  </a:lnTo>
                  <a:lnTo>
                    <a:pt x="238" y="884"/>
                  </a:lnTo>
                  <a:lnTo>
                    <a:pt x="222" y="854"/>
                  </a:lnTo>
                  <a:lnTo>
                    <a:pt x="196" y="839"/>
                  </a:lnTo>
                  <a:lnTo>
                    <a:pt x="170" y="837"/>
                  </a:lnTo>
                  <a:lnTo>
                    <a:pt x="167" y="818"/>
                  </a:lnTo>
                  <a:lnTo>
                    <a:pt x="183" y="773"/>
                  </a:lnTo>
                  <a:lnTo>
                    <a:pt x="164" y="702"/>
                  </a:lnTo>
                  <a:lnTo>
                    <a:pt x="139" y="693"/>
                  </a:lnTo>
                  <a:lnTo>
                    <a:pt x="114" y="613"/>
                  </a:lnTo>
                  <a:lnTo>
                    <a:pt x="77" y="620"/>
                  </a:lnTo>
                  <a:lnTo>
                    <a:pt x="76" y="632"/>
                  </a:lnTo>
                  <a:lnTo>
                    <a:pt x="48" y="633"/>
                  </a:lnTo>
                  <a:lnTo>
                    <a:pt x="48" y="609"/>
                  </a:lnTo>
                  <a:lnTo>
                    <a:pt x="58" y="602"/>
                  </a:lnTo>
                  <a:lnTo>
                    <a:pt x="44" y="587"/>
                  </a:lnTo>
                  <a:lnTo>
                    <a:pt x="19" y="625"/>
                  </a:lnTo>
                  <a:lnTo>
                    <a:pt x="12" y="623"/>
                  </a:lnTo>
                  <a:lnTo>
                    <a:pt x="8" y="583"/>
                  </a:lnTo>
                  <a:lnTo>
                    <a:pt x="35" y="570"/>
                  </a:lnTo>
                  <a:lnTo>
                    <a:pt x="50" y="528"/>
                  </a:lnTo>
                  <a:lnTo>
                    <a:pt x="29" y="519"/>
                  </a:lnTo>
                  <a:lnTo>
                    <a:pt x="0" y="486"/>
                  </a:lnTo>
                  <a:lnTo>
                    <a:pt x="24" y="455"/>
                  </a:lnTo>
                  <a:lnTo>
                    <a:pt x="20" y="429"/>
                  </a:lnTo>
                  <a:lnTo>
                    <a:pt x="38" y="413"/>
                  </a:lnTo>
                  <a:lnTo>
                    <a:pt x="63" y="346"/>
                  </a:lnTo>
                  <a:lnTo>
                    <a:pt x="31" y="301"/>
                  </a:lnTo>
                  <a:lnTo>
                    <a:pt x="49" y="269"/>
                  </a:lnTo>
                  <a:lnTo>
                    <a:pt x="72" y="286"/>
                  </a:lnTo>
                  <a:lnTo>
                    <a:pt x="69" y="324"/>
                  </a:lnTo>
                  <a:lnTo>
                    <a:pt x="124" y="383"/>
                  </a:lnTo>
                  <a:lnTo>
                    <a:pt x="165" y="391"/>
                  </a:lnTo>
                  <a:lnTo>
                    <a:pt x="195" y="386"/>
                  </a:lnTo>
                  <a:lnTo>
                    <a:pt x="221" y="405"/>
                  </a:lnTo>
                  <a:lnTo>
                    <a:pt x="293" y="394"/>
                  </a:lnTo>
                  <a:lnTo>
                    <a:pt x="384" y="321"/>
                  </a:lnTo>
                  <a:lnTo>
                    <a:pt x="451" y="311"/>
                  </a:lnTo>
                  <a:lnTo>
                    <a:pt x="506" y="248"/>
                  </a:lnTo>
                  <a:lnTo>
                    <a:pt x="505" y="231"/>
                  </a:lnTo>
                  <a:lnTo>
                    <a:pt x="546" y="206"/>
                  </a:lnTo>
                  <a:lnTo>
                    <a:pt x="601" y="132"/>
                  </a:lnTo>
                  <a:lnTo>
                    <a:pt x="623" y="120"/>
                  </a:lnTo>
                  <a:lnTo>
                    <a:pt x="631" y="129"/>
                  </a:lnTo>
                  <a:lnTo>
                    <a:pt x="666" y="123"/>
                  </a:lnTo>
                  <a:lnTo>
                    <a:pt x="674" y="104"/>
                  </a:lnTo>
                  <a:lnTo>
                    <a:pt x="697" y="103"/>
                  </a:lnTo>
                  <a:lnTo>
                    <a:pt x="707" y="91"/>
                  </a:lnTo>
                  <a:lnTo>
                    <a:pt x="697" y="66"/>
                  </a:lnTo>
                  <a:lnTo>
                    <a:pt x="706" y="36"/>
                  </a:lnTo>
                  <a:lnTo>
                    <a:pt x="689" y="34"/>
                  </a:lnTo>
                  <a:lnTo>
                    <a:pt x="691" y="21"/>
                  </a:lnTo>
                  <a:lnTo>
                    <a:pt x="705" y="30"/>
                  </a:lnTo>
                  <a:lnTo>
                    <a:pt x="724" y="20"/>
                  </a:lnTo>
                  <a:lnTo>
                    <a:pt x="725" y="32"/>
                  </a:lnTo>
                  <a:lnTo>
                    <a:pt x="749" y="9"/>
                  </a:lnTo>
                  <a:close/>
                  <a:moveTo>
                    <a:pt x="879" y="0"/>
                  </a:moveTo>
                  <a:lnTo>
                    <a:pt x="898" y="32"/>
                  </a:lnTo>
                  <a:lnTo>
                    <a:pt x="892" y="47"/>
                  </a:lnTo>
                  <a:lnTo>
                    <a:pt x="853" y="53"/>
                  </a:lnTo>
                  <a:lnTo>
                    <a:pt x="847" y="36"/>
                  </a:lnTo>
                  <a:lnTo>
                    <a:pt x="867" y="21"/>
                  </a:lnTo>
                  <a:lnTo>
                    <a:pt x="865" y="7"/>
                  </a:lnTo>
                  <a:lnTo>
                    <a:pt x="874" y="17"/>
                  </a:lnTo>
                  <a:lnTo>
                    <a:pt x="879" y="0"/>
                  </a:lnTo>
                  <a:close/>
                </a:path>
              </a:pathLst>
            </a:custGeom>
            <a:solidFill>
              <a:srgbClr val="FFC000"/>
            </a:solidFill>
            <a:ln cap="flat" cmpd="sng" w="9525">
              <a:solidFill>
                <a:srgbClr val="2F5496"/>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32" name="Google Shape;232;g2e7d9740709_2_0"/>
            <p:cNvSpPr/>
            <p:nvPr/>
          </p:nvSpPr>
          <p:spPr>
            <a:xfrm>
              <a:off x="2932" y="3155"/>
              <a:ext cx="1040" cy="1155"/>
            </a:xfrm>
            <a:custGeom>
              <a:rect b="b" l="l" r="r" t="t"/>
              <a:pathLst>
                <a:path extrusionOk="0" h="2834" w="2552">
                  <a:moveTo>
                    <a:pt x="413" y="2805"/>
                  </a:moveTo>
                  <a:lnTo>
                    <a:pt x="478" y="2812"/>
                  </a:lnTo>
                  <a:lnTo>
                    <a:pt x="483" y="2834"/>
                  </a:lnTo>
                  <a:lnTo>
                    <a:pt x="403" y="2813"/>
                  </a:lnTo>
                  <a:lnTo>
                    <a:pt x="413" y="2805"/>
                  </a:lnTo>
                  <a:close/>
                  <a:moveTo>
                    <a:pt x="21" y="1699"/>
                  </a:moveTo>
                  <a:lnTo>
                    <a:pt x="52" y="1715"/>
                  </a:lnTo>
                  <a:lnTo>
                    <a:pt x="60" y="1710"/>
                  </a:lnTo>
                  <a:lnTo>
                    <a:pt x="87" y="1732"/>
                  </a:lnTo>
                  <a:lnTo>
                    <a:pt x="88" y="1764"/>
                  </a:lnTo>
                  <a:lnTo>
                    <a:pt x="69" y="1786"/>
                  </a:lnTo>
                  <a:lnTo>
                    <a:pt x="44" y="1784"/>
                  </a:lnTo>
                  <a:lnTo>
                    <a:pt x="0" y="1730"/>
                  </a:lnTo>
                  <a:lnTo>
                    <a:pt x="1" y="1709"/>
                  </a:lnTo>
                  <a:lnTo>
                    <a:pt x="21" y="1699"/>
                  </a:lnTo>
                  <a:close/>
                  <a:moveTo>
                    <a:pt x="357" y="839"/>
                  </a:moveTo>
                  <a:lnTo>
                    <a:pt x="344" y="795"/>
                  </a:lnTo>
                  <a:lnTo>
                    <a:pt x="362" y="786"/>
                  </a:lnTo>
                  <a:lnTo>
                    <a:pt x="357" y="839"/>
                  </a:lnTo>
                  <a:close/>
                  <a:moveTo>
                    <a:pt x="262" y="744"/>
                  </a:moveTo>
                  <a:lnTo>
                    <a:pt x="272" y="763"/>
                  </a:lnTo>
                  <a:lnTo>
                    <a:pt x="288" y="758"/>
                  </a:lnTo>
                  <a:lnTo>
                    <a:pt x="302" y="768"/>
                  </a:lnTo>
                  <a:lnTo>
                    <a:pt x="302" y="784"/>
                  </a:lnTo>
                  <a:lnTo>
                    <a:pt x="292" y="786"/>
                  </a:lnTo>
                  <a:lnTo>
                    <a:pt x="280" y="772"/>
                  </a:lnTo>
                  <a:lnTo>
                    <a:pt x="247" y="776"/>
                  </a:lnTo>
                  <a:lnTo>
                    <a:pt x="236" y="758"/>
                  </a:lnTo>
                  <a:lnTo>
                    <a:pt x="262" y="744"/>
                  </a:lnTo>
                  <a:close/>
                  <a:moveTo>
                    <a:pt x="95" y="711"/>
                  </a:moveTo>
                  <a:lnTo>
                    <a:pt x="113" y="749"/>
                  </a:lnTo>
                  <a:lnTo>
                    <a:pt x="80" y="739"/>
                  </a:lnTo>
                  <a:lnTo>
                    <a:pt x="70" y="710"/>
                  </a:lnTo>
                  <a:lnTo>
                    <a:pt x="95" y="711"/>
                  </a:lnTo>
                  <a:close/>
                  <a:moveTo>
                    <a:pt x="2483" y="444"/>
                  </a:moveTo>
                  <a:lnTo>
                    <a:pt x="2515" y="466"/>
                  </a:lnTo>
                  <a:lnTo>
                    <a:pt x="2552" y="475"/>
                  </a:lnTo>
                  <a:lnTo>
                    <a:pt x="2515" y="485"/>
                  </a:lnTo>
                  <a:lnTo>
                    <a:pt x="2495" y="502"/>
                  </a:lnTo>
                  <a:lnTo>
                    <a:pt x="2485" y="540"/>
                  </a:lnTo>
                  <a:lnTo>
                    <a:pt x="2496" y="538"/>
                  </a:lnTo>
                  <a:lnTo>
                    <a:pt x="2441" y="639"/>
                  </a:lnTo>
                  <a:lnTo>
                    <a:pt x="2311" y="809"/>
                  </a:lnTo>
                  <a:lnTo>
                    <a:pt x="2310" y="831"/>
                  </a:lnTo>
                  <a:lnTo>
                    <a:pt x="2288" y="846"/>
                  </a:lnTo>
                  <a:lnTo>
                    <a:pt x="2291" y="858"/>
                  </a:lnTo>
                  <a:lnTo>
                    <a:pt x="2247" y="915"/>
                  </a:lnTo>
                  <a:lnTo>
                    <a:pt x="2242" y="930"/>
                  </a:lnTo>
                  <a:lnTo>
                    <a:pt x="2252" y="953"/>
                  </a:lnTo>
                  <a:lnTo>
                    <a:pt x="2238" y="1000"/>
                  </a:lnTo>
                  <a:lnTo>
                    <a:pt x="2222" y="1021"/>
                  </a:lnTo>
                  <a:lnTo>
                    <a:pt x="2223" y="1068"/>
                  </a:lnTo>
                  <a:lnTo>
                    <a:pt x="2181" y="1108"/>
                  </a:lnTo>
                  <a:lnTo>
                    <a:pt x="2161" y="1146"/>
                  </a:lnTo>
                  <a:lnTo>
                    <a:pt x="2168" y="1287"/>
                  </a:lnTo>
                  <a:lnTo>
                    <a:pt x="2213" y="1315"/>
                  </a:lnTo>
                  <a:lnTo>
                    <a:pt x="2233" y="1320"/>
                  </a:lnTo>
                  <a:lnTo>
                    <a:pt x="2242" y="1311"/>
                  </a:lnTo>
                  <a:lnTo>
                    <a:pt x="2277" y="1354"/>
                  </a:lnTo>
                  <a:lnTo>
                    <a:pt x="2270" y="1364"/>
                  </a:lnTo>
                  <a:lnTo>
                    <a:pt x="2257" y="1355"/>
                  </a:lnTo>
                  <a:lnTo>
                    <a:pt x="2255" y="1378"/>
                  </a:lnTo>
                  <a:lnTo>
                    <a:pt x="2249" y="1353"/>
                  </a:lnTo>
                  <a:lnTo>
                    <a:pt x="2233" y="1358"/>
                  </a:lnTo>
                  <a:lnTo>
                    <a:pt x="2229" y="1401"/>
                  </a:lnTo>
                  <a:lnTo>
                    <a:pt x="2242" y="1432"/>
                  </a:lnTo>
                  <a:lnTo>
                    <a:pt x="2261" y="1426"/>
                  </a:lnTo>
                  <a:lnTo>
                    <a:pt x="2268" y="1437"/>
                  </a:lnTo>
                  <a:lnTo>
                    <a:pt x="2258" y="1433"/>
                  </a:lnTo>
                  <a:lnTo>
                    <a:pt x="2253" y="1440"/>
                  </a:lnTo>
                  <a:lnTo>
                    <a:pt x="2262" y="1462"/>
                  </a:lnTo>
                  <a:lnTo>
                    <a:pt x="2281" y="1473"/>
                  </a:lnTo>
                  <a:lnTo>
                    <a:pt x="2304" y="1472"/>
                  </a:lnTo>
                  <a:lnTo>
                    <a:pt x="2305" y="1512"/>
                  </a:lnTo>
                  <a:lnTo>
                    <a:pt x="2291" y="1507"/>
                  </a:lnTo>
                  <a:lnTo>
                    <a:pt x="2290" y="1528"/>
                  </a:lnTo>
                  <a:lnTo>
                    <a:pt x="2299" y="1534"/>
                  </a:lnTo>
                  <a:lnTo>
                    <a:pt x="2312" y="1526"/>
                  </a:lnTo>
                  <a:lnTo>
                    <a:pt x="2331" y="1560"/>
                  </a:lnTo>
                  <a:lnTo>
                    <a:pt x="2307" y="1549"/>
                  </a:lnTo>
                  <a:lnTo>
                    <a:pt x="2290" y="1556"/>
                  </a:lnTo>
                  <a:lnTo>
                    <a:pt x="2280" y="1585"/>
                  </a:lnTo>
                  <a:lnTo>
                    <a:pt x="2244" y="1593"/>
                  </a:lnTo>
                  <a:lnTo>
                    <a:pt x="2206" y="1636"/>
                  </a:lnTo>
                  <a:lnTo>
                    <a:pt x="2166" y="1733"/>
                  </a:lnTo>
                  <a:lnTo>
                    <a:pt x="2197" y="1830"/>
                  </a:lnTo>
                  <a:lnTo>
                    <a:pt x="2191" y="1846"/>
                  </a:lnTo>
                  <a:lnTo>
                    <a:pt x="2180" y="1839"/>
                  </a:lnTo>
                  <a:lnTo>
                    <a:pt x="2157" y="1861"/>
                  </a:lnTo>
                  <a:lnTo>
                    <a:pt x="2114" y="1816"/>
                  </a:lnTo>
                  <a:lnTo>
                    <a:pt x="2073" y="1824"/>
                  </a:lnTo>
                  <a:lnTo>
                    <a:pt x="2043" y="1798"/>
                  </a:lnTo>
                  <a:lnTo>
                    <a:pt x="2018" y="1792"/>
                  </a:lnTo>
                  <a:lnTo>
                    <a:pt x="1952" y="1814"/>
                  </a:lnTo>
                  <a:lnTo>
                    <a:pt x="1926" y="1800"/>
                  </a:lnTo>
                  <a:lnTo>
                    <a:pt x="1890" y="1800"/>
                  </a:lnTo>
                  <a:lnTo>
                    <a:pt x="1854" y="1766"/>
                  </a:lnTo>
                  <a:lnTo>
                    <a:pt x="1820" y="1753"/>
                  </a:lnTo>
                  <a:lnTo>
                    <a:pt x="1755" y="1744"/>
                  </a:lnTo>
                  <a:lnTo>
                    <a:pt x="1732" y="1719"/>
                  </a:lnTo>
                  <a:lnTo>
                    <a:pt x="1721" y="1673"/>
                  </a:lnTo>
                  <a:lnTo>
                    <a:pt x="1678" y="1596"/>
                  </a:lnTo>
                  <a:lnTo>
                    <a:pt x="1598" y="1514"/>
                  </a:lnTo>
                  <a:lnTo>
                    <a:pt x="1531" y="1483"/>
                  </a:lnTo>
                  <a:lnTo>
                    <a:pt x="1466" y="1469"/>
                  </a:lnTo>
                  <a:lnTo>
                    <a:pt x="1396" y="1470"/>
                  </a:lnTo>
                  <a:lnTo>
                    <a:pt x="1353" y="1482"/>
                  </a:lnTo>
                  <a:lnTo>
                    <a:pt x="1333" y="1476"/>
                  </a:lnTo>
                  <a:lnTo>
                    <a:pt x="1297" y="1439"/>
                  </a:lnTo>
                  <a:lnTo>
                    <a:pt x="1248" y="1435"/>
                  </a:lnTo>
                  <a:lnTo>
                    <a:pt x="1186" y="1397"/>
                  </a:lnTo>
                  <a:lnTo>
                    <a:pt x="1173" y="1368"/>
                  </a:lnTo>
                  <a:lnTo>
                    <a:pt x="1114" y="1319"/>
                  </a:lnTo>
                  <a:lnTo>
                    <a:pt x="1094" y="1325"/>
                  </a:lnTo>
                  <a:lnTo>
                    <a:pt x="1083" y="1313"/>
                  </a:lnTo>
                  <a:lnTo>
                    <a:pt x="1042" y="1312"/>
                  </a:lnTo>
                  <a:lnTo>
                    <a:pt x="1010" y="1279"/>
                  </a:lnTo>
                  <a:lnTo>
                    <a:pt x="956" y="1252"/>
                  </a:lnTo>
                  <a:lnTo>
                    <a:pt x="938" y="1231"/>
                  </a:lnTo>
                  <a:lnTo>
                    <a:pt x="921" y="1230"/>
                  </a:lnTo>
                  <a:lnTo>
                    <a:pt x="907" y="1198"/>
                  </a:lnTo>
                  <a:lnTo>
                    <a:pt x="848" y="1140"/>
                  </a:lnTo>
                  <a:lnTo>
                    <a:pt x="787" y="1130"/>
                  </a:lnTo>
                  <a:lnTo>
                    <a:pt x="748" y="1139"/>
                  </a:lnTo>
                  <a:lnTo>
                    <a:pt x="709" y="1080"/>
                  </a:lnTo>
                  <a:lnTo>
                    <a:pt x="678" y="1069"/>
                  </a:lnTo>
                  <a:lnTo>
                    <a:pt x="584" y="1066"/>
                  </a:lnTo>
                  <a:lnTo>
                    <a:pt x="512" y="1084"/>
                  </a:lnTo>
                  <a:lnTo>
                    <a:pt x="467" y="1014"/>
                  </a:lnTo>
                  <a:lnTo>
                    <a:pt x="438" y="996"/>
                  </a:lnTo>
                  <a:lnTo>
                    <a:pt x="407" y="998"/>
                  </a:lnTo>
                  <a:lnTo>
                    <a:pt x="377" y="964"/>
                  </a:lnTo>
                  <a:lnTo>
                    <a:pt x="375" y="925"/>
                  </a:lnTo>
                  <a:lnTo>
                    <a:pt x="342" y="876"/>
                  </a:lnTo>
                  <a:lnTo>
                    <a:pt x="368" y="861"/>
                  </a:lnTo>
                  <a:lnTo>
                    <a:pt x="383" y="813"/>
                  </a:lnTo>
                  <a:lnTo>
                    <a:pt x="364" y="785"/>
                  </a:lnTo>
                  <a:lnTo>
                    <a:pt x="392" y="746"/>
                  </a:lnTo>
                  <a:lnTo>
                    <a:pt x="389" y="719"/>
                  </a:lnTo>
                  <a:lnTo>
                    <a:pt x="406" y="712"/>
                  </a:lnTo>
                  <a:lnTo>
                    <a:pt x="386" y="690"/>
                  </a:lnTo>
                  <a:lnTo>
                    <a:pt x="406" y="685"/>
                  </a:lnTo>
                  <a:lnTo>
                    <a:pt x="442" y="645"/>
                  </a:lnTo>
                  <a:lnTo>
                    <a:pt x="464" y="649"/>
                  </a:lnTo>
                  <a:lnTo>
                    <a:pt x="488" y="640"/>
                  </a:lnTo>
                  <a:lnTo>
                    <a:pt x="504" y="624"/>
                  </a:lnTo>
                  <a:lnTo>
                    <a:pt x="503" y="609"/>
                  </a:lnTo>
                  <a:lnTo>
                    <a:pt x="537" y="610"/>
                  </a:lnTo>
                  <a:lnTo>
                    <a:pt x="555" y="584"/>
                  </a:lnTo>
                  <a:lnTo>
                    <a:pt x="540" y="555"/>
                  </a:lnTo>
                  <a:lnTo>
                    <a:pt x="551" y="541"/>
                  </a:lnTo>
                  <a:lnTo>
                    <a:pt x="556" y="552"/>
                  </a:lnTo>
                  <a:lnTo>
                    <a:pt x="577" y="550"/>
                  </a:lnTo>
                  <a:lnTo>
                    <a:pt x="577" y="574"/>
                  </a:lnTo>
                  <a:lnTo>
                    <a:pt x="592" y="588"/>
                  </a:lnTo>
                  <a:lnTo>
                    <a:pt x="591" y="609"/>
                  </a:lnTo>
                  <a:lnTo>
                    <a:pt x="606" y="636"/>
                  </a:lnTo>
                  <a:lnTo>
                    <a:pt x="667" y="683"/>
                  </a:lnTo>
                  <a:lnTo>
                    <a:pt x="727" y="667"/>
                  </a:lnTo>
                  <a:lnTo>
                    <a:pt x="788" y="629"/>
                  </a:lnTo>
                  <a:lnTo>
                    <a:pt x="771" y="585"/>
                  </a:lnTo>
                  <a:lnTo>
                    <a:pt x="784" y="582"/>
                  </a:lnTo>
                  <a:lnTo>
                    <a:pt x="793" y="565"/>
                  </a:lnTo>
                  <a:lnTo>
                    <a:pt x="788" y="556"/>
                  </a:lnTo>
                  <a:lnTo>
                    <a:pt x="809" y="538"/>
                  </a:lnTo>
                  <a:lnTo>
                    <a:pt x="866" y="558"/>
                  </a:lnTo>
                  <a:lnTo>
                    <a:pt x="894" y="546"/>
                  </a:lnTo>
                  <a:lnTo>
                    <a:pt x="900" y="528"/>
                  </a:lnTo>
                  <a:lnTo>
                    <a:pt x="923" y="532"/>
                  </a:lnTo>
                  <a:lnTo>
                    <a:pt x="952" y="510"/>
                  </a:lnTo>
                  <a:lnTo>
                    <a:pt x="961" y="533"/>
                  </a:lnTo>
                  <a:lnTo>
                    <a:pt x="986" y="548"/>
                  </a:lnTo>
                  <a:lnTo>
                    <a:pt x="993" y="576"/>
                  </a:lnTo>
                  <a:lnTo>
                    <a:pt x="983" y="591"/>
                  </a:lnTo>
                  <a:lnTo>
                    <a:pt x="997" y="611"/>
                  </a:lnTo>
                  <a:lnTo>
                    <a:pt x="1041" y="623"/>
                  </a:lnTo>
                  <a:lnTo>
                    <a:pt x="1071" y="616"/>
                  </a:lnTo>
                  <a:lnTo>
                    <a:pt x="1083" y="601"/>
                  </a:lnTo>
                  <a:lnTo>
                    <a:pt x="1103" y="607"/>
                  </a:lnTo>
                  <a:lnTo>
                    <a:pt x="1103" y="647"/>
                  </a:lnTo>
                  <a:lnTo>
                    <a:pt x="1124" y="670"/>
                  </a:lnTo>
                  <a:lnTo>
                    <a:pt x="1223" y="724"/>
                  </a:lnTo>
                  <a:lnTo>
                    <a:pt x="1260" y="730"/>
                  </a:lnTo>
                  <a:lnTo>
                    <a:pt x="1326" y="712"/>
                  </a:lnTo>
                  <a:lnTo>
                    <a:pt x="1383" y="678"/>
                  </a:lnTo>
                  <a:lnTo>
                    <a:pt x="1435" y="668"/>
                  </a:lnTo>
                  <a:lnTo>
                    <a:pt x="1465" y="687"/>
                  </a:lnTo>
                  <a:lnTo>
                    <a:pt x="1494" y="690"/>
                  </a:lnTo>
                  <a:lnTo>
                    <a:pt x="1519" y="678"/>
                  </a:lnTo>
                  <a:lnTo>
                    <a:pt x="1615" y="697"/>
                  </a:lnTo>
                  <a:lnTo>
                    <a:pt x="1673" y="689"/>
                  </a:lnTo>
                  <a:lnTo>
                    <a:pt x="1710" y="669"/>
                  </a:lnTo>
                  <a:lnTo>
                    <a:pt x="1746" y="674"/>
                  </a:lnTo>
                  <a:lnTo>
                    <a:pt x="1856" y="639"/>
                  </a:lnTo>
                  <a:lnTo>
                    <a:pt x="1931" y="559"/>
                  </a:lnTo>
                  <a:lnTo>
                    <a:pt x="1959" y="571"/>
                  </a:lnTo>
                  <a:lnTo>
                    <a:pt x="2028" y="553"/>
                  </a:lnTo>
                  <a:lnTo>
                    <a:pt x="2044" y="536"/>
                  </a:lnTo>
                  <a:lnTo>
                    <a:pt x="2083" y="570"/>
                  </a:lnTo>
                  <a:lnTo>
                    <a:pt x="2133" y="571"/>
                  </a:lnTo>
                  <a:lnTo>
                    <a:pt x="2144" y="592"/>
                  </a:lnTo>
                  <a:lnTo>
                    <a:pt x="2170" y="597"/>
                  </a:lnTo>
                  <a:lnTo>
                    <a:pt x="2222" y="568"/>
                  </a:lnTo>
                  <a:lnTo>
                    <a:pt x="2252" y="534"/>
                  </a:lnTo>
                  <a:lnTo>
                    <a:pt x="2268" y="492"/>
                  </a:lnTo>
                  <a:lnTo>
                    <a:pt x="2256" y="468"/>
                  </a:lnTo>
                  <a:lnTo>
                    <a:pt x="2267" y="467"/>
                  </a:lnTo>
                  <a:lnTo>
                    <a:pt x="2276" y="487"/>
                  </a:lnTo>
                  <a:lnTo>
                    <a:pt x="2269" y="515"/>
                  </a:lnTo>
                  <a:lnTo>
                    <a:pt x="2299" y="524"/>
                  </a:lnTo>
                  <a:lnTo>
                    <a:pt x="2376" y="503"/>
                  </a:lnTo>
                  <a:lnTo>
                    <a:pt x="2460" y="446"/>
                  </a:lnTo>
                  <a:lnTo>
                    <a:pt x="2483" y="444"/>
                  </a:lnTo>
                  <a:close/>
                  <a:moveTo>
                    <a:pt x="2074" y="341"/>
                  </a:moveTo>
                  <a:lnTo>
                    <a:pt x="2099" y="360"/>
                  </a:lnTo>
                  <a:lnTo>
                    <a:pt x="2103" y="383"/>
                  </a:lnTo>
                  <a:lnTo>
                    <a:pt x="2089" y="386"/>
                  </a:lnTo>
                  <a:lnTo>
                    <a:pt x="2067" y="371"/>
                  </a:lnTo>
                  <a:lnTo>
                    <a:pt x="2059" y="347"/>
                  </a:lnTo>
                  <a:lnTo>
                    <a:pt x="2073" y="329"/>
                  </a:lnTo>
                  <a:lnTo>
                    <a:pt x="2080" y="335"/>
                  </a:lnTo>
                  <a:lnTo>
                    <a:pt x="2074" y="341"/>
                  </a:lnTo>
                  <a:close/>
                  <a:moveTo>
                    <a:pt x="2076" y="251"/>
                  </a:moveTo>
                  <a:lnTo>
                    <a:pt x="2076" y="277"/>
                  </a:lnTo>
                  <a:lnTo>
                    <a:pt x="2088" y="286"/>
                  </a:lnTo>
                  <a:lnTo>
                    <a:pt x="2071" y="292"/>
                  </a:lnTo>
                  <a:lnTo>
                    <a:pt x="2070" y="323"/>
                  </a:lnTo>
                  <a:lnTo>
                    <a:pt x="2031" y="282"/>
                  </a:lnTo>
                  <a:lnTo>
                    <a:pt x="2042" y="253"/>
                  </a:lnTo>
                  <a:lnTo>
                    <a:pt x="2076" y="251"/>
                  </a:lnTo>
                  <a:close/>
                  <a:moveTo>
                    <a:pt x="1665" y="223"/>
                  </a:moveTo>
                  <a:lnTo>
                    <a:pt x="1664" y="242"/>
                  </a:lnTo>
                  <a:lnTo>
                    <a:pt x="1653" y="242"/>
                  </a:lnTo>
                  <a:lnTo>
                    <a:pt x="1651" y="227"/>
                  </a:lnTo>
                  <a:lnTo>
                    <a:pt x="1665" y="223"/>
                  </a:lnTo>
                  <a:close/>
                  <a:moveTo>
                    <a:pt x="1979" y="198"/>
                  </a:moveTo>
                  <a:lnTo>
                    <a:pt x="2013" y="200"/>
                  </a:lnTo>
                  <a:lnTo>
                    <a:pt x="2013" y="238"/>
                  </a:lnTo>
                  <a:lnTo>
                    <a:pt x="2002" y="240"/>
                  </a:lnTo>
                  <a:lnTo>
                    <a:pt x="1962" y="217"/>
                  </a:lnTo>
                  <a:lnTo>
                    <a:pt x="1969" y="198"/>
                  </a:lnTo>
                  <a:lnTo>
                    <a:pt x="1979" y="198"/>
                  </a:lnTo>
                  <a:close/>
                  <a:moveTo>
                    <a:pt x="1793" y="196"/>
                  </a:moveTo>
                  <a:lnTo>
                    <a:pt x="1812" y="200"/>
                  </a:lnTo>
                  <a:lnTo>
                    <a:pt x="1823" y="222"/>
                  </a:lnTo>
                  <a:lnTo>
                    <a:pt x="1796" y="219"/>
                  </a:lnTo>
                  <a:lnTo>
                    <a:pt x="1786" y="204"/>
                  </a:lnTo>
                  <a:lnTo>
                    <a:pt x="1793" y="196"/>
                  </a:lnTo>
                  <a:close/>
                  <a:moveTo>
                    <a:pt x="2153" y="144"/>
                  </a:moveTo>
                  <a:lnTo>
                    <a:pt x="2152" y="158"/>
                  </a:lnTo>
                  <a:lnTo>
                    <a:pt x="2140" y="162"/>
                  </a:lnTo>
                  <a:lnTo>
                    <a:pt x="2142" y="146"/>
                  </a:lnTo>
                  <a:lnTo>
                    <a:pt x="2153" y="144"/>
                  </a:lnTo>
                  <a:close/>
                  <a:moveTo>
                    <a:pt x="867" y="85"/>
                  </a:moveTo>
                  <a:lnTo>
                    <a:pt x="873" y="88"/>
                  </a:lnTo>
                  <a:lnTo>
                    <a:pt x="863" y="100"/>
                  </a:lnTo>
                  <a:lnTo>
                    <a:pt x="840" y="102"/>
                  </a:lnTo>
                  <a:lnTo>
                    <a:pt x="845" y="86"/>
                  </a:lnTo>
                  <a:lnTo>
                    <a:pt x="858" y="78"/>
                  </a:lnTo>
                  <a:lnTo>
                    <a:pt x="867" y="85"/>
                  </a:lnTo>
                  <a:close/>
                  <a:moveTo>
                    <a:pt x="2256" y="0"/>
                  </a:moveTo>
                  <a:lnTo>
                    <a:pt x="2268" y="9"/>
                  </a:lnTo>
                  <a:lnTo>
                    <a:pt x="2247" y="34"/>
                  </a:lnTo>
                  <a:lnTo>
                    <a:pt x="2230" y="17"/>
                  </a:lnTo>
                  <a:lnTo>
                    <a:pt x="2256" y="0"/>
                  </a:lnTo>
                  <a:close/>
                </a:path>
              </a:pathLst>
            </a:custGeom>
            <a:solidFill>
              <a:srgbClr val="FFC000"/>
            </a:solidFill>
            <a:ln cap="flat" cmpd="sng" w="9525">
              <a:solidFill>
                <a:srgbClr val="2F5496"/>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33" name="Google Shape;233;g2e7d9740709_2_0"/>
            <p:cNvSpPr/>
            <p:nvPr/>
          </p:nvSpPr>
          <p:spPr>
            <a:xfrm>
              <a:off x="2306" y="1046"/>
              <a:ext cx="749" cy="825"/>
            </a:xfrm>
            <a:custGeom>
              <a:rect b="b" l="l" r="r" t="t"/>
              <a:pathLst>
                <a:path extrusionOk="0" h="2025" w="1838">
                  <a:moveTo>
                    <a:pt x="432" y="1991"/>
                  </a:moveTo>
                  <a:lnTo>
                    <a:pt x="443" y="2015"/>
                  </a:lnTo>
                  <a:lnTo>
                    <a:pt x="433" y="2025"/>
                  </a:lnTo>
                  <a:lnTo>
                    <a:pt x="420" y="2023"/>
                  </a:lnTo>
                  <a:lnTo>
                    <a:pt x="418" y="1994"/>
                  </a:lnTo>
                  <a:lnTo>
                    <a:pt x="432" y="1991"/>
                  </a:lnTo>
                  <a:close/>
                  <a:moveTo>
                    <a:pt x="823" y="1955"/>
                  </a:moveTo>
                  <a:lnTo>
                    <a:pt x="849" y="1982"/>
                  </a:lnTo>
                  <a:lnTo>
                    <a:pt x="846" y="2022"/>
                  </a:lnTo>
                  <a:lnTo>
                    <a:pt x="820" y="1989"/>
                  </a:lnTo>
                  <a:lnTo>
                    <a:pt x="809" y="1988"/>
                  </a:lnTo>
                  <a:lnTo>
                    <a:pt x="823" y="1955"/>
                  </a:lnTo>
                  <a:close/>
                  <a:moveTo>
                    <a:pt x="272" y="1743"/>
                  </a:moveTo>
                  <a:lnTo>
                    <a:pt x="287" y="1771"/>
                  </a:lnTo>
                  <a:lnTo>
                    <a:pt x="278" y="1791"/>
                  </a:lnTo>
                  <a:lnTo>
                    <a:pt x="248" y="1778"/>
                  </a:lnTo>
                  <a:lnTo>
                    <a:pt x="267" y="1769"/>
                  </a:lnTo>
                  <a:lnTo>
                    <a:pt x="272" y="1743"/>
                  </a:lnTo>
                  <a:close/>
                  <a:moveTo>
                    <a:pt x="503" y="1513"/>
                  </a:moveTo>
                  <a:lnTo>
                    <a:pt x="521" y="1531"/>
                  </a:lnTo>
                  <a:lnTo>
                    <a:pt x="511" y="1560"/>
                  </a:lnTo>
                  <a:lnTo>
                    <a:pt x="515" y="1595"/>
                  </a:lnTo>
                  <a:lnTo>
                    <a:pt x="481" y="1613"/>
                  </a:lnTo>
                  <a:lnTo>
                    <a:pt x="514" y="1636"/>
                  </a:lnTo>
                  <a:lnTo>
                    <a:pt x="507" y="1661"/>
                  </a:lnTo>
                  <a:lnTo>
                    <a:pt x="474" y="1651"/>
                  </a:lnTo>
                  <a:lnTo>
                    <a:pt x="461" y="1614"/>
                  </a:lnTo>
                  <a:lnTo>
                    <a:pt x="451" y="1609"/>
                  </a:lnTo>
                  <a:lnTo>
                    <a:pt x="435" y="1612"/>
                  </a:lnTo>
                  <a:lnTo>
                    <a:pt x="436" y="1635"/>
                  </a:lnTo>
                  <a:lnTo>
                    <a:pt x="424" y="1613"/>
                  </a:lnTo>
                  <a:lnTo>
                    <a:pt x="413" y="1635"/>
                  </a:lnTo>
                  <a:lnTo>
                    <a:pt x="383" y="1622"/>
                  </a:lnTo>
                  <a:lnTo>
                    <a:pt x="380" y="1644"/>
                  </a:lnTo>
                  <a:lnTo>
                    <a:pt x="344" y="1634"/>
                  </a:lnTo>
                  <a:lnTo>
                    <a:pt x="322" y="1638"/>
                  </a:lnTo>
                  <a:lnTo>
                    <a:pt x="324" y="1645"/>
                  </a:lnTo>
                  <a:lnTo>
                    <a:pt x="300" y="1630"/>
                  </a:lnTo>
                  <a:lnTo>
                    <a:pt x="287" y="1607"/>
                  </a:lnTo>
                  <a:lnTo>
                    <a:pt x="288" y="1586"/>
                  </a:lnTo>
                  <a:lnTo>
                    <a:pt x="312" y="1567"/>
                  </a:lnTo>
                  <a:lnTo>
                    <a:pt x="350" y="1566"/>
                  </a:lnTo>
                  <a:lnTo>
                    <a:pt x="384" y="1587"/>
                  </a:lnTo>
                  <a:lnTo>
                    <a:pt x="387" y="1576"/>
                  </a:lnTo>
                  <a:lnTo>
                    <a:pt x="401" y="1572"/>
                  </a:lnTo>
                  <a:lnTo>
                    <a:pt x="396" y="1565"/>
                  </a:lnTo>
                  <a:lnTo>
                    <a:pt x="405" y="1559"/>
                  </a:lnTo>
                  <a:lnTo>
                    <a:pt x="397" y="1547"/>
                  </a:lnTo>
                  <a:lnTo>
                    <a:pt x="445" y="1559"/>
                  </a:lnTo>
                  <a:lnTo>
                    <a:pt x="435" y="1572"/>
                  </a:lnTo>
                  <a:lnTo>
                    <a:pt x="460" y="1576"/>
                  </a:lnTo>
                  <a:lnTo>
                    <a:pt x="496" y="1510"/>
                  </a:lnTo>
                  <a:lnTo>
                    <a:pt x="503" y="1513"/>
                  </a:lnTo>
                  <a:close/>
                  <a:moveTo>
                    <a:pt x="102" y="1329"/>
                  </a:moveTo>
                  <a:lnTo>
                    <a:pt x="111" y="1356"/>
                  </a:lnTo>
                  <a:lnTo>
                    <a:pt x="87" y="1388"/>
                  </a:lnTo>
                  <a:lnTo>
                    <a:pt x="75" y="1370"/>
                  </a:lnTo>
                  <a:lnTo>
                    <a:pt x="81" y="1340"/>
                  </a:lnTo>
                  <a:lnTo>
                    <a:pt x="98" y="1322"/>
                  </a:lnTo>
                  <a:lnTo>
                    <a:pt x="102" y="1329"/>
                  </a:lnTo>
                  <a:close/>
                  <a:moveTo>
                    <a:pt x="1743" y="636"/>
                  </a:moveTo>
                  <a:lnTo>
                    <a:pt x="1744" y="638"/>
                  </a:lnTo>
                  <a:lnTo>
                    <a:pt x="1744" y="638"/>
                  </a:lnTo>
                  <a:lnTo>
                    <a:pt x="1748" y="652"/>
                  </a:lnTo>
                  <a:lnTo>
                    <a:pt x="1719" y="667"/>
                  </a:lnTo>
                  <a:lnTo>
                    <a:pt x="1701" y="646"/>
                  </a:lnTo>
                  <a:lnTo>
                    <a:pt x="1705" y="631"/>
                  </a:lnTo>
                  <a:lnTo>
                    <a:pt x="1742" y="632"/>
                  </a:lnTo>
                  <a:lnTo>
                    <a:pt x="1742" y="632"/>
                  </a:lnTo>
                  <a:lnTo>
                    <a:pt x="1743" y="636"/>
                  </a:lnTo>
                  <a:close/>
                  <a:moveTo>
                    <a:pt x="0" y="107"/>
                  </a:moveTo>
                  <a:lnTo>
                    <a:pt x="48" y="79"/>
                  </a:lnTo>
                  <a:lnTo>
                    <a:pt x="93" y="8"/>
                  </a:lnTo>
                  <a:lnTo>
                    <a:pt x="165" y="0"/>
                  </a:lnTo>
                  <a:lnTo>
                    <a:pt x="197" y="11"/>
                  </a:lnTo>
                  <a:lnTo>
                    <a:pt x="204" y="28"/>
                  </a:lnTo>
                  <a:lnTo>
                    <a:pt x="218" y="31"/>
                  </a:lnTo>
                  <a:lnTo>
                    <a:pt x="211" y="66"/>
                  </a:lnTo>
                  <a:lnTo>
                    <a:pt x="226" y="83"/>
                  </a:lnTo>
                  <a:lnTo>
                    <a:pt x="283" y="122"/>
                  </a:lnTo>
                  <a:lnTo>
                    <a:pt x="315" y="115"/>
                  </a:lnTo>
                  <a:lnTo>
                    <a:pt x="391" y="195"/>
                  </a:lnTo>
                  <a:lnTo>
                    <a:pt x="422" y="179"/>
                  </a:lnTo>
                  <a:lnTo>
                    <a:pt x="451" y="195"/>
                  </a:lnTo>
                  <a:lnTo>
                    <a:pt x="473" y="195"/>
                  </a:lnTo>
                  <a:lnTo>
                    <a:pt x="512" y="236"/>
                  </a:lnTo>
                  <a:lnTo>
                    <a:pt x="534" y="232"/>
                  </a:lnTo>
                  <a:lnTo>
                    <a:pt x="551" y="241"/>
                  </a:lnTo>
                  <a:lnTo>
                    <a:pt x="550" y="259"/>
                  </a:lnTo>
                  <a:lnTo>
                    <a:pt x="573" y="281"/>
                  </a:lnTo>
                  <a:lnTo>
                    <a:pt x="576" y="301"/>
                  </a:lnTo>
                  <a:lnTo>
                    <a:pt x="622" y="342"/>
                  </a:lnTo>
                  <a:lnTo>
                    <a:pt x="644" y="337"/>
                  </a:lnTo>
                  <a:lnTo>
                    <a:pt x="643" y="319"/>
                  </a:lnTo>
                  <a:lnTo>
                    <a:pt x="657" y="302"/>
                  </a:lnTo>
                  <a:lnTo>
                    <a:pt x="731" y="304"/>
                  </a:lnTo>
                  <a:lnTo>
                    <a:pt x="797" y="358"/>
                  </a:lnTo>
                  <a:lnTo>
                    <a:pt x="828" y="365"/>
                  </a:lnTo>
                  <a:lnTo>
                    <a:pt x="837" y="377"/>
                  </a:lnTo>
                  <a:lnTo>
                    <a:pt x="832" y="389"/>
                  </a:lnTo>
                  <a:lnTo>
                    <a:pt x="841" y="393"/>
                  </a:lnTo>
                  <a:lnTo>
                    <a:pt x="906" y="321"/>
                  </a:lnTo>
                  <a:lnTo>
                    <a:pt x="911" y="333"/>
                  </a:lnTo>
                  <a:lnTo>
                    <a:pt x="903" y="347"/>
                  </a:lnTo>
                  <a:lnTo>
                    <a:pt x="924" y="362"/>
                  </a:lnTo>
                  <a:lnTo>
                    <a:pt x="961" y="366"/>
                  </a:lnTo>
                  <a:lnTo>
                    <a:pt x="1005" y="347"/>
                  </a:lnTo>
                  <a:lnTo>
                    <a:pt x="1046" y="359"/>
                  </a:lnTo>
                  <a:lnTo>
                    <a:pt x="1080" y="357"/>
                  </a:lnTo>
                  <a:lnTo>
                    <a:pt x="1077" y="342"/>
                  </a:lnTo>
                  <a:lnTo>
                    <a:pt x="1038" y="319"/>
                  </a:lnTo>
                  <a:lnTo>
                    <a:pt x="1039" y="307"/>
                  </a:lnTo>
                  <a:lnTo>
                    <a:pt x="1093" y="305"/>
                  </a:lnTo>
                  <a:lnTo>
                    <a:pt x="1123" y="277"/>
                  </a:lnTo>
                  <a:lnTo>
                    <a:pt x="1126" y="263"/>
                  </a:lnTo>
                  <a:lnTo>
                    <a:pt x="1159" y="260"/>
                  </a:lnTo>
                  <a:lnTo>
                    <a:pt x="1192" y="228"/>
                  </a:lnTo>
                  <a:lnTo>
                    <a:pt x="1209" y="244"/>
                  </a:lnTo>
                  <a:lnTo>
                    <a:pt x="1214" y="273"/>
                  </a:lnTo>
                  <a:lnTo>
                    <a:pt x="1233" y="278"/>
                  </a:lnTo>
                  <a:lnTo>
                    <a:pt x="1256" y="304"/>
                  </a:lnTo>
                  <a:lnTo>
                    <a:pt x="1272" y="307"/>
                  </a:lnTo>
                  <a:lnTo>
                    <a:pt x="1285" y="294"/>
                  </a:lnTo>
                  <a:lnTo>
                    <a:pt x="1320" y="301"/>
                  </a:lnTo>
                  <a:lnTo>
                    <a:pt x="1323" y="315"/>
                  </a:lnTo>
                  <a:lnTo>
                    <a:pt x="1303" y="343"/>
                  </a:lnTo>
                  <a:lnTo>
                    <a:pt x="1339" y="348"/>
                  </a:lnTo>
                  <a:lnTo>
                    <a:pt x="1412" y="333"/>
                  </a:lnTo>
                  <a:lnTo>
                    <a:pt x="1407" y="369"/>
                  </a:lnTo>
                  <a:lnTo>
                    <a:pt x="1380" y="398"/>
                  </a:lnTo>
                  <a:lnTo>
                    <a:pt x="1375" y="425"/>
                  </a:lnTo>
                  <a:lnTo>
                    <a:pt x="1352" y="433"/>
                  </a:lnTo>
                  <a:lnTo>
                    <a:pt x="1355" y="448"/>
                  </a:lnTo>
                  <a:lnTo>
                    <a:pt x="1346" y="447"/>
                  </a:lnTo>
                  <a:lnTo>
                    <a:pt x="1343" y="462"/>
                  </a:lnTo>
                  <a:lnTo>
                    <a:pt x="1371" y="490"/>
                  </a:lnTo>
                  <a:lnTo>
                    <a:pt x="1367" y="511"/>
                  </a:lnTo>
                  <a:lnTo>
                    <a:pt x="1391" y="528"/>
                  </a:lnTo>
                  <a:lnTo>
                    <a:pt x="1388" y="569"/>
                  </a:lnTo>
                  <a:lnTo>
                    <a:pt x="1435" y="595"/>
                  </a:lnTo>
                  <a:lnTo>
                    <a:pt x="1462" y="627"/>
                  </a:lnTo>
                  <a:lnTo>
                    <a:pt x="1524" y="630"/>
                  </a:lnTo>
                  <a:lnTo>
                    <a:pt x="1531" y="647"/>
                  </a:lnTo>
                  <a:lnTo>
                    <a:pt x="1549" y="650"/>
                  </a:lnTo>
                  <a:lnTo>
                    <a:pt x="1549" y="650"/>
                  </a:lnTo>
                  <a:lnTo>
                    <a:pt x="1552" y="663"/>
                  </a:lnTo>
                  <a:lnTo>
                    <a:pt x="1574" y="677"/>
                  </a:lnTo>
                  <a:lnTo>
                    <a:pt x="1574" y="677"/>
                  </a:lnTo>
                  <a:lnTo>
                    <a:pt x="1588" y="671"/>
                  </a:lnTo>
                  <a:lnTo>
                    <a:pt x="1608" y="683"/>
                  </a:lnTo>
                  <a:lnTo>
                    <a:pt x="1620" y="680"/>
                  </a:lnTo>
                  <a:lnTo>
                    <a:pt x="1620" y="680"/>
                  </a:lnTo>
                  <a:lnTo>
                    <a:pt x="1635" y="697"/>
                  </a:lnTo>
                  <a:lnTo>
                    <a:pt x="1658" y="685"/>
                  </a:lnTo>
                  <a:lnTo>
                    <a:pt x="1658" y="685"/>
                  </a:lnTo>
                  <a:lnTo>
                    <a:pt x="1677" y="687"/>
                  </a:lnTo>
                  <a:lnTo>
                    <a:pt x="1696" y="676"/>
                  </a:lnTo>
                  <a:lnTo>
                    <a:pt x="1716" y="707"/>
                  </a:lnTo>
                  <a:lnTo>
                    <a:pt x="1727" y="681"/>
                  </a:lnTo>
                  <a:lnTo>
                    <a:pt x="1755" y="686"/>
                  </a:lnTo>
                  <a:lnTo>
                    <a:pt x="1777" y="674"/>
                  </a:lnTo>
                  <a:lnTo>
                    <a:pt x="1777" y="674"/>
                  </a:lnTo>
                  <a:lnTo>
                    <a:pt x="1779" y="676"/>
                  </a:lnTo>
                  <a:lnTo>
                    <a:pt x="1779" y="676"/>
                  </a:lnTo>
                  <a:lnTo>
                    <a:pt x="1807" y="687"/>
                  </a:lnTo>
                  <a:lnTo>
                    <a:pt x="1838" y="728"/>
                  </a:lnTo>
                  <a:lnTo>
                    <a:pt x="1810" y="729"/>
                  </a:lnTo>
                  <a:lnTo>
                    <a:pt x="1814" y="758"/>
                  </a:lnTo>
                  <a:lnTo>
                    <a:pt x="1802" y="757"/>
                  </a:lnTo>
                  <a:lnTo>
                    <a:pt x="1794" y="707"/>
                  </a:lnTo>
                  <a:lnTo>
                    <a:pt x="1788" y="749"/>
                  </a:lnTo>
                  <a:lnTo>
                    <a:pt x="1771" y="758"/>
                  </a:lnTo>
                  <a:lnTo>
                    <a:pt x="1752" y="754"/>
                  </a:lnTo>
                  <a:lnTo>
                    <a:pt x="1755" y="765"/>
                  </a:lnTo>
                  <a:lnTo>
                    <a:pt x="1742" y="779"/>
                  </a:lnTo>
                  <a:lnTo>
                    <a:pt x="1711" y="790"/>
                  </a:lnTo>
                  <a:lnTo>
                    <a:pt x="1731" y="819"/>
                  </a:lnTo>
                  <a:lnTo>
                    <a:pt x="1731" y="819"/>
                  </a:lnTo>
                  <a:lnTo>
                    <a:pt x="1697" y="861"/>
                  </a:lnTo>
                  <a:lnTo>
                    <a:pt x="1687" y="896"/>
                  </a:lnTo>
                  <a:lnTo>
                    <a:pt x="1658" y="893"/>
                  </a:lnTo>
                  <a:lnTo>
                    <a:pt x="1651" y="901"/>
                  </a:lnTo>
                  <a:lnTo>
                    <a:pt x="1648" y="924"/>
                  </a:lnTo>
                  <a:lnTo>
                    <a:pt x="1683" y="944"/>
                  </a:lnTo>
                  <a:lnTo>
                    <a:pt x="1682" y="951"/>
                  </a:lnTo>
                  <a:lnTo>
                    <a:pt x="1653" y="963"/>
                  </a:lnTo>
                  <a:lnTo>
                    <a:pt x="1640" y="986"/>
                  </a:lnTo>
                  <a:lnTo>
                    <a:pt x="1625" y="982"/>
                  </a:lnTo>
                  <a:lnTo>
                    <a:pt x="1603" y="1005"/>
                  </a:lnTo>
                  <a:lnTo>
                    <a:pt x="1607" y="1018"/>
                  </a:lnTo>
                  <a:lnTo>
                    <a:pt x="1636" y="1015"/>
                  </a:lnTo>
                  <a:lnTo>
                    <a:pt x="1637" y="1051"/>
                  </a:lnTo>
                  <a:lnTo>
                    <a:pt x="1656" y="1043"/>
                  </a:lnTo>
                  <a:lnTo>
                    <a:pt x="1665" y="1051"/>
                  </a:lnTo>
                  <a:lnTo>
                    <a:pt x="1678" y="1082"/>
                  </a:lnTo>
                  <a:lnTo>
                    <a:pt x="1670" y="1105"/>
                  </a:lnTo>
                  <a:lnTo>
                    <a:pt x="1676" y="1117"/>
                  </a:lnTo>
                  <a:lnTo>
                    <a:pt x="1705" y="1128"/>
                  </a:lnTo>
                  <a:lnTo>
                    <a:pt x="1717" y="1098"/>
                  </a:lnTo>
                  <a:lnTo>
                    <a:pt x="1738" y="1115"/>
                  </a:lnTo>
                  <a:lnTo>
                    <a:pt x="1649" y="1171"/>
                  </a:lnTo>
                  <a:lnTo>
                    <a:pt x="1620" y="1154"/>
                  </a:lnTo>
                  <a:lnTo>
                    <a:pt x="1609" y="1159"/>
                  </a:lnTo>
                  <a:lnTo>
                    <a:pt x="1615" y="1177"/>
                  </a:lnTo>
                  <a:lnTo>
                    <a:pt x="1602" y="1213"/>
                  </a:lnTo>
                  <a:lnTo>
                    <a:pt x="1533" y="1254"/>
                  </a:lnTo>
                  <a:lnTo>
                    <a:pt x="1527" y="1272"/>
                  </a:lnTo>
                  <a:lnTo>
                    <a:pt x="1538" y="1304"/>
                  </a:lnTo>
                  <a:lnTo>
                    <a:pt x="1534" y="1321"/>
                  </a:lnTo>
                  <a:lnTo>
                    <a:pt x="1545" y="1341"/>
                  </a:lnTo>
                  <a:lnTo>
                    <a:pt x="1556" y="1327"/>
                  </a:lnTo>
                  <a:lnTo>
                    <a:pt x="1573" y="1346"/>
                  </a:lnTo>
                  <a:lnTo>
                    <a:pt x="1540" y="1477"/>
                  </a:lnTo>
                  <a:lnTo>
                    <a:pt x="1555" y="1487"/>
                  </a:lnTo>
                  <a:lnTo>
                    <a:pt x="1557" y="1511"/>
                  </a:lnTo>
                  <a:lnTo>
                    <a:pt x="1540" y="1512"/>
                  </a:lnTo>
                  <a:lnTo>
                    <a:pt x="1514" y="1543"/>
                  </a:lnTo>
                  <a:lnTo>
                    <a:pt x="1514" y="1543"/>
                  </a:lnTo>
                  <a:lnTo>
                    <a:pt x="1481" y="1541"/>
                  </a:lnTo>
                  <a:lnTo>
                    <a:pt x="1459" y="1556"/>
                  </a:lnTo>
                  <a:lnTo>
                    <a:pt x="1452" y="1583"/>
                  </a:lnTo>
                  <a:lnTo>
                    <a:pt x="1443" y="1565"/>
                  </a:lnTo>
                  <a:lnTo>
                    <a:pt x="1427" y="1559"/>
                  </a:lnTo>
                  <a:lnTo>
                    <a:pt x="1412" y="1591"/>
                  </a:lnTo>
                  <a:lnTo>
                    <a:pt x="1462" y="1631"/>
                  </a:lnTo>
                  <a:lnTo>
                    <a:pt x="1448" y="1662"/>
                  </a:lnTo>
                  <a:lnTo>
                    <a:pt x="1432" y="1662"/>
                  </a:lnTo>
                  <a:lnTo>
                    <a:pt x="1437" y="1697"/>
                  </a:lnTo>
                  <a:lnTo>
                    <a:pt x="1451" y="1703"/>
                  </a:lnTo>
                  <a:lnTo>
                    <a:pt x="1452" y="1718"/>
                  </a:lnTo>
                  <a:lnTo>
                    <a:pt x="1434" y="1730"/>
                  </a:lnTo>
                  <a:lnTo>
                    <a:pt x="1415" y="1727"/>
                  </a:lnTo>
                  <a:lnTo>
                    <a:pt x="1403" y="1756"/>
                  </a:lnTo>
                  <a:lnTo>
                    <a:pt x="1386" y="1753"/>
                  </a:lnTo>
                  <a:lnTo>
                    <a:pt x="1366" y="1767"/>
                  </a:lnTo>
                  <a:lnTo>
                    <a:pt x="1363" y="1782"/>
                  </a:lnTo>
                  <a:lnTo>
                    <a:pt x="1340" y="1794"/>
                  </a:lnTo>
                  <a:lnTo>
                    <a:pt x="1329" y="1791"/>
                  </a:lnTo>
                  <a:lnTo>
                    <a:pt x="1320" y="1802"/>
                  </a:lnTo>
                  <a:lnTo>
                    <a:pt x="1305" y="1788"/>
                  </a:lnTo>
                  <a:lnTo>
                    <a:pt x="1297" y="1793"/>
                  </a:lnTo>
                  <a:lnTo>
                    <a:pt x="1303" y="1816"/>
                  </a:lnTo>
                  <a:lnTo>
                    <a:pt x="1285" y="1842"/>
                  </a:lnTo>
                  <a:lnTo>
                    <a:pt x="1322" y="1868"/>
                  </a:lnTo>
                  <a:lnTo>
                    <a:pt x="1323" y="1913"/>
                  </a:lnTo>
                  <a:lnTo>
                    <a:pt x="1232" y="1914"/>
                  </a:lnTo>
                  <a:lnTo>
                    <a:pt x="1208" y="1970"/>
                  </a:lnTo>
                  <a:lnTo>
                    <a:pt x="1208" y="1970"/>
                  </a:lnTo>
                  <a:lnTo>
                    <a:pt x="1096" y="1944"/>
                  </a:lnTo>
                  <a:lnTo>
                    <a:pt x="1081" y="1931"/>
                  </a:lnTo>
                  <a:lnTo>
                    <a:pt x="1044" y="1941"/>
                  </a:lnTo>
                  <a:lnTo>
                    <a:pt x="1046" y="1960"/>
                  </a:lnTo>
                  <a:lnTo>
                    <a:pt x="1033" y="1967"/>
                  </a:lnTo>
                  <a:lnTo>
                    <a:pt x="1030" y="1983"/>
                  </a:lnTo>
                  <a:lnTo>
                    <a:pt x="1005" y="1985"/>
                  </a:lnTo>
                  <a:lnTo>
                    <a:pt x="987" y="1962"/>
                  </a:lnTo>
                  <a:lnTo>
                    <a:pt x="966" y="1956"/>
                  </a:lnTo>
                  <a:lnTo>
                    <a:pt x="960" y="1921"/>
                  </a:lnTo>
                  <a:lnTo>
                    <a:pt x="973" y="1905"/>
                  </a:lnTo>
                  <a:lnTo>
                    <a:pt x="984" y="1916"/>
                  </a:lnTo>
                  <a:lnTo>
                    <a:pt x="1014" y="1914"/>
                  </a:lnTo>
                  <a:lnTo>
                    <a:pt x="1027" y="1886"/>
                  </a:lnTo>
                  <a:lnTo>
                    <a:pt x="1032" y="1845"/>
                  </a:lnTo>
                  <a:lnTo>
                    <a:pt x="1009" y="1797"/>
                  </a:lnTo>
                  <a:lnTo>
                    <a:pt x="985" y="1802"/>
                  </a:lnTo>
                  <a:lnTo>
                    <a:pt x="972" y="1764"/>
                  </a:lnTo>
                  <a:lnTo>
                    <a:pt x="957" y="1749"/>
                  </a:lnTo>
                  <a:lnTo>
                    <a:pt x="960" y="1736"/>
                  </a:lnTo>
                  <a:lnTo>
                    <a:pt x="905" y="1713"/>
                  </a:lnTo>
                  <a:lnTo>
                    <a:pt x="893" y="1663"/>
                  </a:lnTo>
                  <a:lnTo>
                    <a:pt x="863" y="1633"/>
                  </a:lnTo>
                  <a:lnTo>
                    <a:pt x="804" y="1609"/>
                  </a:lnTo>
                  <a:lnTo>
                    <a:pt x="759" y="1603"/>
                  </a:lnTo>
                  <a:lnTo>
                    <a:pt x="718" y="1577"/>
                  </a:lnTo>
                  <a:lnTo>
                    <a:pt x="742" y="1561"/>
                  </a:lnTo>
                  <a:lnTo>
                    <a:pt x="744" y="1513"/>
                  </a:lnTo>
                  <a:lnTo>
                    <a:pt x="756" y="1496"/>
                  </a:lnTo>
                  <a:lnTo>
                    <a:pt x="747" y="1476"/>
                  </a:lnTo>
                  <a:lnTo>
                    <a:pt x="723" y="1458"/>
                  </a:lnTo>
                  <a:lnTo>
                    <a:pt x="681" y="1438"/>
                  </a:lnTo>
                  <a:lnTo>
                    <a:pt x="643" y="1434"/>
                  </a:lnTo>
                  <a:lnTo>
                    <a:pt x="593" y="1442"/>
                  </a:lnTo>
                  <a:lnTo>
                    <a:pt x="588" y="1465"/>
                  </a:lnTo>
                  <a:lnTo>
                    <a:pt x="557" y="1455"/>
                  </a:lnTo>
                  <a:lnTo>
                    <a:pt x="549" y="1403"/>
                  </a:lnTo>
                  <a:lnTo>
                    <a:pt x="571" y="1392"/>
                  </a:lnTo>
                  <a:lnTo>
                    <a:pt x="586" y="1309"/>
                  </a:lnTo>
                  <a:lnTo>
                    <a:pt x="578" y="1161"/>
                  </a:lnTo>
                  <a:lnTo>
                    <a:pt x="562" y="1122"/>
                  </a:lnTo>
                  <a:lnTo>
                    <a:pt x="533" y="1092"/>
                  </a:lnTo>
                  <a:lnTo>
                    <a:pt x="509" y="1019"/>
                  </a:lnTo>
                  <a:lnTo>
                    <a:pt x="494" y="1018"/>
                  </a:lnTo>
                  <a:lnTo>
                    <a:pt x="479" y="976"/>
                  </a:lnTo>
                  <a:lnTo>
                    <a:pt x="444" y="949"/>
                  </a:lnTo>
                  <a:lnTo>
                    <a:pt x="423" y="892"/>
                  </a:lnTo>
                  <a:lnTo>
                    <a:pt x="427" y="860"/>
                  </a:lnTo>
                  <a:lnTo>
                    <a:pt x="402" y="757"/>
                  </a:lnTo>
                  <a:lnTo>
                    <a:pt x="410" y="746"/>
                  </a:lnTo>
                  <a:lnTo>
                    <a:pt x="407" y="692"/>
                  </a:lnTo>
                  <a:lnTo>
                    <a:pt x="382" y="576"/>
                  </a:lnTo>
                  <a:lnTo>
                    <a:pt x="315" y="473"/>
                  </a:lnTo>
                  <a:lnTo>
                    <a:pt x="260" y="425"/>
                  </a:lnTo>
                  <a:lnTo>
                    <a:pt x="231" y="411"/>
                  </a:lnTo>
                  <a:lnTo>
                    <a:pt x="231" y="411"/>
                  </a:lnTo>
                  <a:lnTo>
                    <a:pt x="261" y="377"/>
                  </a:lnTo>
                  <a:lnTo>
                    <a:pt x="265" y="358"/>
                  </a:lnTo>
                  <a:lnTo>
                    <a:pt x="233" y="339"/>
                  </a:lnTo>
                  <a:lnTo>
                    <a:pt x="209" y="359"/>
                  </a:lnTo>
                  <a:lnTo>
                    <a:pt x="216" y="342"/>
                  </a:lnTo>
                  <a:lnTo>
                    <a:pt x="203" y="324"/>
                  </a:lnTo>
                  <a:lnTo>
                    <a:pt x="201" y="292"/>
                  </a:lnTo>
                  <a:lnTo>
                    <a:pt x="148" y="294"/>
                  </a:lnTo>
                  <a:lnTo>
                    <a:pt x="165" y="268"/>
                  </a:lnTo>
                  <a:lnTo>
                    <a:pt x="175" y="267"/>
                  </a:lnTo>
                  <a:lnTo>
                    <a:pt x="155" y="253"/>
                  </a:lnTo>
                  <a:lnTo>
                    <a:pt x="127" y="277"/>
                  </a:lnTo>
                  <a:lnTo>
                    <a:pt x="133" y="240"/>
                  </a:lnTo>
                  <a:lnTo>
                    <a:pt x="122" y="231"/>
                  </a:lnTo>
                  <a:lnTo>
                    <a:pt x="121" y="197"/>
                  </a:lnTo>
                  <a:lnTo>
                    <a:pt x="87" y="183"/>
                  </a:lnTo>
                  <a:lnTo>
                    <a:pt x="33" y="141"/>
                  </a:lnTo>
                  <a:lnTo>
                    <a:pt x="19" y="107"/>
                  </a:lnTo>
                  <a:lnTo>
                    <a:pt x="0" y="107"/>
                  </a:lnTo>
                  <a:close/>
                </a:path>
              </a:pathLst>
            </a:custGeom>
            <a:solidFill>
              <a:srgbClr val="92D05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34" name="Google Shape;234;g2e7d9740709_2_0"/>
            <p:cNvSpPr/>
            <p:nvPr/>
          </p:nvSpPr>
          <p:spPr>
            <a:xfrm>
              <a:off x="2502" y="2"/>
              <a:ext cx="586" cy="570"/>
            </a:xfrm>
            <a:custGeom>
              <a:rect b="b" l="l" r="r" t="t"/>
              <a:pathLst>
                <a:path extrusionOk="0" h="1399" w="1430">
                  <a:moveTo>
                    <a:pt x="1241" y="5"/>
                  </a:moveTo>
                  <a:lnTo>
                    <a:pt x="1264" y="24"/>
                  </a:lnTo>
                  <a:lnTo>
                    <a:pt x="1249" y="35"/>
                  </a:lnTo>
                  <a:lnTo>
                    <a:pt x="1242" y="63"/>
                  </a:lnTo>
                  <a:lnTo>
                    <a:pt x="1202" y="68"/>
                  </a:lnTo>
                  <a:lnTo>
                    <a:pt x="1185" y="85"/>
                  </a:lnTo>
                  <a:lnTo>
                    <a:pt x="1196" y="135"/>
                  </a:lnTo>
                  <a:lnTo>
                    <a:pt x="1217" y="155"/>
                  </a:lnTo>
                  <a:lnTo>
                    <a:pt x="1200" y="181"/>
                  </a:lnTo>
                  <a:lnTo>
                    <a:pt x="1230" y="187"/>
                  </a:lnTo>
                  <a:lnTo>
                    <a:pt x="1249" y="218"/>
                  </a:lnTo>
                  <a:lnTo>
                    <a:pt x="1268" y="203"/>
                  </a:lnTo>
                  <a:lnTo>
                    <a:pt x="1291" y="209"/>
                  </a:lnTo>
                  <a:lnTo>
                    <a:pt x="1312" y="252"/>
                  </a:lnTo>
                  <a:lnTo>
                    <a:pt x="1297" y="277"/>
                  </a:lnTo>
                  <a:lnTo>
                    <a:pt x="1296" y="307"/>
                  </a:lnTo>
                  <a:lnTo>
                    <a:pt x="1345" y="316"/>
                  </a:lnTo>
                  <a:lnTo>
                    <a:pt x="1363" y="373"/>
                  </a:lnTo>
                  <a:lnTo>
                    <a:pt x="1430" y="412"/>
                  </a:lnTo>
                  <a:lnTo>
                    <a:pt x="1430" y="412"/>
                  </a:lnTo>
                  <a:lnTo>
                    <a:pt x="1397" y="424"/>
                  </a:lnTo>
                  <a:lnTo>
                    <a:pt x="1375" y="449"/>
                  </a:lnTo>
                  <a:lnTo>
                    <a:pt x="1363" y="446"/>
                  </a:lnTo>
                  <a:lnTo>
                    <a:pt x="1368" y="464"/>
                  </a:lnTo>
                  <a:lnTo>
                    <a:pt x="1362" y="470"/>
                  </a:lnTo>
                  <a:lnTo>
                    <a:pt x="1345" y="471"/>
                  </a:lnTo>
                  <a:lnTo>
                    <a:pt x="1335" y="459"/>
                  </a:lnTo>
                  <a:lnTo>
                    <a:pt x="1295" y="472"/>
                  </a:lnTo>
                  <a:lnTo>
                    <a:pt x="1279" y="461"/>
                  </a:lnTo>
                  <a:lnTo>
                    <a:pt x="1234" y="497"/>
                  </a:lnTo>
                  <a:lnTo>
                    <a:pt x="1233" y="467"/>
                  </a:lnTo>
                  <a:lnTo>
                    <a:pt x="1212" y="454"/>
                  </a:lnTo>
                  <a:lnTo>
                    <a:pt x="1201" y="457"/>
                  </a:lnTo>
                  <a:lnTo>
                    <a:pt x="1149" y="417"/>
                  </a:lnTo>
                  <a:lnTo>
                    <a:pt x="1153" y="448"/>
                  </a:lnTo>
                  <a:lnTo>
                    <a:pt x="1133" y="483"/>
                  </a:lnTo>
                  <a:lnTo>
                    <a:pt x="1135" y="503"/>
                  </a:lnTo>
                  <a:lnTo>
                    <a:pt x="1102" y="555"/>
                  </a:lnTo>
                  <a:lnTo>
                    <a:pt x="1094" y="545"/>
                  </a:lnTo>
                  <a:lnTo>
                    <a:pt x="1079" y="546"/>
                  </a:lnTo>
                  <a:lnTo>
                    <a:pt x="1063" y="562"/>
                  </a:lnTo>
                  <a:lnTo>
                    <a:pt x="1042" y="557"/>
                  </a:lnTo>
                  <a:lnTo>
                    <a:pt x="977" y="590"/>
                  </a:lnTo>
                  <a:lnTo>
                    <a:pt x="976" y="612"/>
                  </a:lnTo>
                  <a:lnTo>
                    <a:pt x="1017" y="618"/>
                  </a:lnTo>
                  <a:lnTo>
                    <a:pt x="1025" y="636"/>
                  </a:lnTo>
                  <a:lnTo>
                    <a:pt x="994" y="673"/>
                  </a:lnTo>
                  <a:lnTo>
                    <a:pt x="990" y="721"/>
                  </a:lnTo>
                  <a:lnTo>
                    <a:pt x="980" y="711"/>
                  </a:lnTo>
                  <a:lnTo>
                    <a:pt x="948" y="731"/>
                  </a:lnTo>
                  <a:lnTo>
                    <a:pt x="987" y="763"/>
                  </a:lnTo>
                  <a:lnTo>
                    <a:pt x="995" y="782"/>
                  </a:lnTo>
                  <a:lnTo>
                    <a:pt x="986" y="807"/>
                  </a:lnTo>
                  <a:lnTo>
                    <a:pt x="996" y="816"/>
                  </a:lnTo>
                  <a:lnTo>
                    <a:pt x="1025" y="810"/>
                  </a:lnTo>
                  <a:lnTo>
                    <a:pt x="1031" y="836"/>
                  </a:lnTo>
                  <a:lnTo>
                    <a:pt x="1039" y="830"/>
                  </a:lnTo>
                  <a:lnTo>
                    <a:pt x="1056" y="838"/>
                  </a:lnTo>
                  <a:lnTo>
                    <a:pt x="1045" y="864"/>
                  </a:lnTo>
                  <a:lnTo>
                    <a:pt x="1077" y="894"/>
                  </a:lnTo>
                  <a:lnTo>
                    <a:pt x="1069" y="915"/>
                  </a:lnTo>
                  <a:lnTo>
                    <a:pt x="1055" y="909"/>
                  </a:lnTo>
                  <a:lnTo>
                    <a:pt x="1032" y="962"/>
                  </a:lnTo>
                  <a:lnTo>
                    <a:pt x="976" y="981"/>
                  </a:lnTo>
                  <a:lnTo>
                    <a:pt x="946" y="978"/>
                  </a:lnTo>
                  <a:lnTo>
                    <a:pt x="936" y="989"/>
                  </a:lnTo>
                  <a:lnTo>
                    <a:pt x="927" y="978"/>
                  </a:lnTo>
                  <a:lnTo>
                    <a:pt x="891" y="990"/>
                  </a:lnTo>
                  <a:lnTo>
                    <a:pt x="891" y="1017"/>
                  </a:lnTo>
                  <a:lnTo>
                    <a:pt x="903" y="1037"/>
                  </a:lnTo>
                  <a:lnTo>
                    <a:pt x="876" y="1045"/>
                  </a:lnTo>
                  <a:lnTo>
                    <a:pt x="886" y="1055"/>
                  </a:lnTo>
                  <a:lnTo>
                    <a:pt x="876" y="1065"/>
                  </a:lnTo>
                  <a:lnTo>
                    <a:pt x="891" y="1092"/>
                  </a:lnTo>
                  <a:lnTo>
                    <a:pt x="879" y="1117"/>
                  </a:lnTo>
                  <a:lnTo>
                    <a:pt x="823" y="1113"/>
                  </a:lnTo>
                  <a:lnTo>
                    <a:pt x="816" y="1076"/>
                  </a:lnTo>
                  <a:lnTo>
                    <a:pt x="790" y="1068"/>
                  </a:lnTo>
                  <a:lnTo>
                    <a:pt x="762" y="1072"/>
                  </a:lnTo>
                  <a:lnTo>
                    <a:pt x="725" y="1102"/>
                  </a:lnTo>
                  <a:lnTo>
                    <a:pt x="677" y="1099"/>
                  </a:lnTo>
                  <a:lnTo>
                    <a:pt x="682" y="1137"/>
                  </a:lnTo>
                  <a:lnTo>
                    <a:pt x="665" y="1139"/>
                  </a:lnTo>
                  <a:lnTo>
                    <a:pt x="656" y="1159"/>
                  </a:lnTo>
                  <a:lnTo>
                    <a:pt x="660" y="1173"/>
                  </a:lnTo>
                  <a:lnTo>
                    <a:pt x="627" y="1155"/>
                  </a:lnTo>
                  <a:lnTo>
                    <a:pt x="626" y="1144"/>
                  </a:lnTo>
                  <a:lnTo>
                    <a:pt x="627" y="1163"/>
                  </a:lnTo>
                  <a:lnTo>
                    <a:pt x="594" y="1160"/>
                  </a:lnTo>
                  <a:lnTo>
                    <a:pt x="583" y="1226"/>
                  </a:lnTo>
                  <a:lnTo>
                    <a:pt x="552" y="1263"/>
                  </a:lnTo>
                  <a:lnTo>
                    <a:pt x="560" y="1295"/>
                  </a:lnTo>
                  <a:lnTo>
                    <a:pt x="539" y="1293"/>
                  </a:lnTo>
                  <a:lnTo>
                    <a:pt x="541" y="1341"/>
                  </a:lnTo>
                  <a:lnTo>
                    <a:pt x="507" y="1386"/>
                  </a:lnTo>
                  <a:lnTo>
                    <a:pt x="486" y="1383"/>
                  </a:lnTo>
                  <a:lnTo>
                    <a:pt x="460" y="1358"/>
                  </a:lnTo>
                  <a:lnTo>
                    <a:pt x="438" y="1370"/>
                  </a:lnTo>
                  <a:lnTo>
                    <a:pt x="432" y="1355"/>
                  </a:lnTo>
                  <a:lnTo>
                    <a:pt x="408" y="1390"/>
                  </a:lnTo>
                  <a:lnTo>
                    <a:pt x="401" y="1376"/>
                  </a:lnTo>
                  <a:lnTo>
                    <a:pt x="381" y="1399"/>
                  </a:lnTo>
                  <a:lnTo>
                    <a:pt x="362" y="1386"/>
                  </a:lnTo>
                  <a:lnTo>
                    <a:pt x="370" y="1371"/>
                  </a:lnTo>
                  <a:lnTo>
                    <a:pt x="343" y="1357"/>
                  </a:lnTo>
                  <a:lnTo>
                    <a:pt x="314" y="1357"/>
                  </a:lnTo>
                  <a:lnTo>
                    <a:pt x="343" y="1304"/>
                  </a:lnTo>
                  <a:lnTo>
                    <a:pt x="332" y="1283"/>
                  </a:lnTo>
                  <a:lnTo>
                    <a:pt x="350" y="1269"/>
                  </a:lnTo>
                  <a:lnTo>
                    <a:pt x="314" y="1247"/>
                  </a:lnTo>
                  <a:lnTo>
                    <a:pt x="314" y="1247"/>
                  </a:lnTo>
                  <a:lnTo>
                    <a:pt x="261" y="1236"/>
                  </a:lnTo>
                  <a:lnTo>
                    <a:pt x="256" y="1248"/>
                  </a:lnTo>
                  <a:lnTo>
                    <a:pt x="239" y="1235"/>
                  </a:lnTo>
                  <a:lnTo>
                    <a:pt x="185" y="1246"/>
                  </a:lnTo>
                  <a:lnTo>
                    <a:pt x="179" y="1274"/>
                  </a:lnTo>
                  <a:lnTo>
                    <a:pt x="153" y="1275"/>
                  </a:lnTo>
                  <a:lnTo>
                    <a:pt x="124" y="1293"/>
                  </a:lnTo>
                  <a:lnTo>
                    <a:pt x="106" y="1291"/>
                  </a:lnTo>
                  <a:lnTo>
                    <a:pt x="101" y="1280"/>
                  </a:lnTo>
                  <a:lnTo>
                    <a:pt x="110" y="1261"/>
                  </a:lnTo>
                  <a:lnTo>
                    <a:pt x="80" y="1248"/>
                  </a:lnTo>
                  <a:lnTo>
                    <a:pt x="73" y="1191"/>
                  </a:lnTo>
                  <a:lnTo>
                    <a:pt x="85" y="1163"/>
                  </a:lnTo>
                  <a:lnTo>
                    <a:pt x="68" y="1136"/>
                  </a:lnTo>
                  <a:lnTo>
                    <a:pt x="70" y="1109"/>
                  </a:lnTo>
                  <a:lnTo>
                    <a:pt x="47" y="1105"/>
                  </a:lnTo>
                  <a:lnTo>
                    <a:pt x="46" y="1092"/>
                  </a:lnTo>
                  <a:lnTo>
                    <a:pt x="54" y="1067"/>
                  </a:lnTo>
                  <a:lnTo>
                    <a:pt x="70" y="1055"/>
                  </a:lnTo>
                  <a:lnTo>
                    <a:pt x="65" y="1029"/>
                  </a:lnTo>
                  <a:lnTo>
                    <a:pt x="110" y="975"/>
                  </a:lnTo>
                  <a:lnTo>
                    <a:pt x="122" y="916"/>
                  </a:lnTo>
                  <a:lnTo>
                    <a:pt x="108" y="895"/>
                  </a:lnTo>
                  <a:lnTo>
                    <a:pt x="138" y="839"/>
                  </a:lnTo>
                  <a:lnTo>
                    <a:pt x="131" y="811"/>
                  </a:lnTo>
                  <a:lnTo>
                    <a:pt x="120" y="805"/>
                  </a:lnTo>
                  <a:lnTo>
                    <a:pt x="132" y="788"/>
                  </a:lnTo>
                  <a:lnTo>
                    <a:pt x="124" y="761"/>
                  </a:lnTo>
                  <a:lnTo>
                    <a:pt x="89" y="744"/>
                  </a:lnTo>
                  <a:lnTo>
                    <a:pt x="124" y="710"/>
                  </a:lnTo>
                  <a:lnTo>
                    <a:pt x="150" y="708"/>
                  </a:lnTo>
                  <a:lnTo>
                    <a:pt x="170" y="688"/>
                  </a:lnTo>
                  <a:lnTo>
                    <a:pt x="158" y="669"/>
                  </a:lnTo>
                  <a:lnTo>
                    <a:pt x="162" y="640"/>
                  </a:lnTo>
                  <a:lnTo>
                    <a:pt x="148" y="622"/>
                  </a:lnTo>
                  <a:lnTo>
                    <a:pt x="113" y="598"/>
                  </a:lnTo>
                  <a:lnTo>
                    <a:pt x="62" y="594"/>
                  </a:lnTo>
                  <a:lnTo>
                    <a:pt x="47" y="558"/>
                  </a:lnTo>
                  <a:lnTo>
                    <a:pt x="47" y="558"/>
                  </a:lnTo>
                  <a:lnTo>
                    <a:pt x="60" y="546"/>
                  </a:lnTo>
                  <a:lnTo>
                    <a:pt x="72" y="479"/>
                  </a:lnTo>
                  <a:lnTo>
                    <a:pt x="42" y="451"/>
                  </a:lnTo>
                  <a:lnTo>
                    <a:pt x="11" y="455"/>
                  </a:lnTo>
                  <a:lnTo>
                    <a:pt x="0" y="407"/>
                  </a:lnTo>
                  <a:lnTo>
                    <a:pt x="21" y="381"/>
                  </a:lnTo>
                  <a:lnTo>
                    <a:pt x="11" y="358"/>
                  </a:lnTo>
                  <a:lnTo>
                    <a:pt x="40" y="335"/>
                  </a:lnTo>
                  <a:lnTo>
                    <a:pt x="24" y="300"/>
                  </a:lnTo>
                  <a:lnTo>
                    <a:pt x="43" y="290"/>
                  </a:lnTo>
                  <a:lnTo>
                    <a:pt x="62" y="234"/>
                  </a:lnTo>
                  <a:lnTo>
                    <a:pt x="77" y="246"/>
                  </a:lnTo>
                  <a:lnTo>
                    <a:pt x="115" y="244"/>
                  </a:lnTo>
                  <a:lnTo>
                    <a:pt x="110" y="255"/>
                  </a:lnTo>
                  <a:lnTo>
                    <a:pt x="191" y="218"/>
                  </a:lnTo>
                  <a:lnTo>
                    <a:pt x="209" y="228"/>
                  </a:lnTo>
                  <a:lnTo>
                    <a:pt x="209" y="241"/>
                  </a:lnTo>
                  <a:lnTo>
                    <a:pt x="251" y="259"/>
                  </a:lnTo>
                  <a:lnTo>
                    <a:pt x="257" y="269"/>
                  </a:lnTo>
                  <a:lnTo>
                    <a:pt x="234" y="305"/>
                  </a:lnTo>
                  <a:lnTo>
                    <a:pt x="252" y="308"/>
                  </a:lnTo>
                  <a:lnTo>
                    <a:pt x="273" y="297"/>
                  </a:lnTo>
                  <a:lnTo>
                    <a:pt x="292" y="317"/>
                  </a:lnTo>
                  <a:lnTo>
                    <a:pt x="308" y="310"/>
                  </a:lnTo>
                  <a:lnTo>
                    <a:pt x="341" y="330"/>
                  </a:lnTo>
                  <a:lnTo>
                    <a:pt x="363" y="318"/>
                  </a:lnTo>
                  <a:lnTo>
                    <a:pt x="433" y="326"/>
                  </a:lnTo>
                  <a:lnTo>
                    <a:pt x="446" y="287"/>
                  </a:lnTo>
                  <a:lnTo>
                    <a:pt x="476" y="271"/>
                  </a:lnTo>
                  <a:lnTo>
                    <a:pt x="468" y="239"/>
                  </a:lnTo>
                  <a:lnTo>
                    <a:pt x="487" y="204"/>
                  </a:lnTo>
                  <a:lnTo>
                    <a:pt x="485" y="180"/>
                  </a:lnTo>
                  <a:lnTo>
                    <a:pt x="497" y="163"/>
                  </a:lnTo>
                  <a:lnTo>
                    <a:pt x="514" y="165"/>
                  </a:lnTo>
                  <a:lnTo>
                    <a:pt x="530" y="153"/>
                  </a:lnTo>
                  <a:lnTo>
                    <a:pt x="532" y="127"/>
                  </a:lnTo>
                  <a:lnTo>
                    <a:pt x="549" y="122"/>
                  </a:lnTo>
                  <a:lnTo>
                    <a:pt x="561" y="131"/>
                  </a:lnTo>
                  <a:lnTo>
                    <a:pt x="638" y="101"/>
                  </a:lnTo>
                  <a:lnTo>
                    <a:pt x="649" y="109"/>
                  </a:lnTo>
                  <a:lnTo>
                    <a:pt x="664" y="102"/>
                  </a:lnTo>
                  <a:lnTo>
                    <a:pt x="695" y="128"/>
                  </a:lnTo>
                  <a:lnTo>
                    <a:pt x="720" y="118"/>
                  </a:lnTo>
                  <a:lnTo>
                    <a:pt x="747" y="81"/>
                  </a:lnTo>
                  <a:lnTo>
                    <a:pt x="786" y="110"/>
                  </a:lnTo>
                  <a:lnTo>
                    <a:pt x="842" y="80"/>
                  </a:lnTo>
                  <a:lnTo>
                    <a:pt x="872" y="100"/>
                  </a:lnTo>
                  <a:lnTo>
                    <a:pt x="904" y="101"/>
                  </a:lnTo>
                  <a:lnTo>
                    <a:pt x="916" y="120"/>
                  </a:lnTo>
                  <a:lnTo>
                    <a:pt x="930" y="124"/>
                  </a:lnTo>
                  <a:lnTo>
                    <a:pt x="954" y="102"/>
                  </a:lnTo>
                  <a:lnTo>
                    <a:pt x="991" y="100"/>
                  </a:lnTo>
                  <a:lnTo>
                    <a:pt x="1044" y="59"/>
                  </a:lnTo>
                  <a:lnTo>
                    <a:pt x="1066" y="58"/>
                  </a:lnTo>
                  <a:lnTo>
                    <a:pt x="1085" y="42"/>
                  </a:lnTo>
                  <a:lnTo>
                    <a:pt x="1115" y="45"/>
                  </a:lnTo>
                  <a:lnTo>
                    <a:pt x="1128" y="30"/>
                  </a:lnTo>
                  <a:lnTo>
                    <a:pt x="1152" y="33"/>
                  </a:lnTo>
                  <a:lnTo>
                    <a:pt x="1168" y="13"/>
                  </a:lnTo>
                  <a:lnTo>
                    <a:pt x="1182" y="19"/>
                  </a:lnTo>
                  <a:lnTo>
                    <a:pt x="1227" y="0"/>
                  </a:lnTo>
                  <a:lnTo>
                    <a:pt x="1241" y="5"/>
                  </a:lnTo>
                  <a:close/>
                </a:path>
              </a:pathLst>
            </a:custGeom>
            <a:solidFill>
              <a:srgbClr val="00206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35" name="Google Shape;235;g2e7d9740709_2_0"/>
            <p:cNvSpPr/>
            <p:nvPr/>
          </p:nvSpPr>
          <p:spPr>
            <a:xfrm>
              <a:off x="2924" y="1379"/>
              <a:ext cx="383" cy="477"/>
            </a:xfrm>
            <a:custGeom>
              <a:rect b="b" l="l" r="r" t="t"/>
              <a:pathLst>
                <a:path extrusionOk="0" h="1164" w="935">
                  <a:moveTo>
                    <a:pt x="363" y="21"/>
                  </a:moveTo>
                  <a:lnTo>
                    <a:pt x="356" y="13"/>
                  </a:lnTo>
                  <a:lnTo>
                    <a:pt x="356" y="13"/>
                  </a:lnTo>
                  <a:lnTo>
                    <a:pt x="353" y="12"/>
                  </a:lnTo>
                  <a:lnTo>
                    <a:pt x="353" y="12"/>
                  </a:lnTo>
                  <a:lnTo>
                    <a:pt x="357" y="3"/>
                  </a:lnTo>
                  <a:lnTo>
                    <a:pt x="365" y="7"/>
                  </a:lnTo>
                  <a:lnTo>
                    <a:pt x="365" y="7"/>
                  </a:lnTo>
                  <a:lnTo>
                    <a:pt x="367" y="14"/>
                  </a:lnTo>
                  <a:lnTo>
                    <a:pt x="367" y="14"/>
                  </a:lnTo>
                  <a:lnTo>
                    <a:pt x="363" y="21"/>
                  </a:lnTo>
                  <a:close/>
                  <a:moveTo>
                    <a:pt x="216" y="1"/>
                  </a:moveTo>
                  <a:lnTo>
                    <a:pt x="225" y="17"/>
                  </a:lnTo>
                  <a:lnTo>
                    <a:pt x="267" y="16"/>
                  </a:lnTo>
                  <a:lnTo>
                    <a:pt x="271" y="24"/>
                  </a:lnTo>
                  <a:lnTo>
                    <a:pt x="299" y="1"/>
                  </a:lnTo>
                  <a:lnTo>
                    <a:pt x="324" y="0"/>
                  </a:lnTo>
                  <a:lnTo>
                    <a:pt x="317" y="10"/>
                  </a:lnTo>
                  <a:lnTo>
                    <a:pt x="324" y="29"/>
                  </a:lnTo>
                  <a:lnTo>
                    <a:pt x="285" y="65"/>
                  </a:lnTo>
                  <a:lnTo>
                    <a:pt x="303" y="84"/>
                  </a:lnTo>
                  <a:lnTo>
                    <a:pt x="322" y="74"/>
                  </a:lnTo>
                  <a:lnTo>
                    <a:pt x="339" y="97"/>
                  </a:lnTo>
                  <a:lnTo>
                    <a:pt x="358" y="70"/>
                  </a:lnTo>
                  <a:lnTo>
                    <a:pt x="371" y="71"/>
                  </a:lnTo>
                  <a:lnTo>
                    <a:pt x="382" y="90"/>
                  </a:lnTo>
                  <a:lnTo>
                    <a:pt x="394" y="91"/>
                  </a:lnTo>
                  <a:lnTo>
                    <a:pt x="398" y="79"/>
                  </a:lnTo>
                  <a:lnTo>
                    <a:pt x="410" y="85"/>
                  </a:lnTo>
                  <a:lnTo>
                    <a:pt x="495" y="182"/>
                  </a:lnTo>
                  <a:lnTo>
                    <a:pt x="523" y="165"/>
                  </a:lnTo>
                  <a:lnTo>
                    <a:pt x="553" y="176"/>
                  </a:lnTo>
                  <a:lnTo>
                    <a:pt x="571" y="140"/>
                  </a:lnTo>
                  <a:lnTo>
                    <a:pt x="599" y="148"/>
                  </a:lnTo>
                  <a:lnTo>
                    <a:pt x="594" y="174"/>
                  </a:lnTo>
                  <a:lnTo>
                    <a:pt x="606" y="186"/>
                  </a:lnTo>
                  <a:lnTo>
                    <a:pt x="582" y="208"/>
                  </a:lnTo>
                  <a:lnTo>
                    <a:pt x="582" y="219"/>
                  </a:lnTo>
                  <a:lnTo>
                    <a:pt x="613" y="259"/>
                  </a:lnTo>
                  <a:lnTo>
                    <a:pt x="618" y="298"/>
                  </a:lnTo>
                  <a:lnTo>
                    <a:pt x="609" y="307"/>
                  </a:lnTo>
                  <a:lnTo>
                    <a:pt x="634" y="325"/>
                  </a:lnTo>
                  <a:lnTo>
                    <a:pt x="643" y="370"/>
                  </a:lnTo>
                  <a:lnTo>
                    <a:pt x="662" y="380"/>
                  </a:lnTo>
                  <a:lnTo>
                    <a:pt x="660" y="418"/>
                  </a:lnTo>
                  <a:lnTo>
                    <a:pt x="638" y="439"/>
                  </a:lnTo>
                  <a:lnTo>
                    <a:pt x="647" y="459"/>
                  </a:lnTo>
                  <a:lnTo>
                    <a:pt x="675" y="465"/>
                  </a:lnTo>
                  <a:lnTo>
                    <a:pt x="683" y="488"/>
                  </a:lnTo>
                  <a:lnTo>
                    <a:pt x="679" y="525"/>
                  </a:lnTo>
                  <a:lnTo>
                    <a:pt x="689" y="553"/>
                  </a:lnTo>
                  <a:lnTo>
                    <a:pt x="678" y="562"/>
                  </a:lnTo>
                  <a:lnTo>
                    <a:pt x="690" y="588"/>
                  </a:lnTo>
                  <a:lnTo>
                    <a:pt x="683" y="608"/>
                  </a:lnTo>
                  <a:lnTo>
                    <a:pt x="719" y="629"/>
                  </a:lnTo>
                  <a:lnTo>
                    <a:pt x="721" y="641"/>
                  </a:lnTo>
                  <a:lnTo>
                    <a:pt x="736" y="642"/>
                  </a:lnTo>
                  <a:lnTo>
                    <a:pt x="738" y="696"/>
                  </a:lnTo>
                  <a:lnTo>
                    <a:pt x="754" y="678"/>
                  </a:lnTo>
                  <a:lnTo>
                    <a:pt x="754" y="655"/>
                  </a:lnTo>
                  <a:lnTo>
                    <a:pt x="771" y="666"/>
                  </a:lnTo>
                  <a:lnTo>
                    <a:pt x="790" y="647"/>
                  </a:lnTo>
                  <a:lnTo>
                    <a:pt x="830" y="678"/>
                  </a:lnTo>
                  <a:lnTo>
                    <a:pt x="864" y="730"/>
                  </a:lnTo>
                  <a:lnTo>
                    <a:pt x="899" y="722"/>
                  </a:lnTo>
                  <a:lnTo>
                    <a:pt x="916" y="698"/>
                  </a:lnTo>
                  <a:lnTo>
                    <a:pt x="935" y="746"/>
                  </a:lnTo>
                  <a:lnTo>
                    <a:pt x="931" y="770"/>
                  </a:lnTo>
                  <a:lnTo>
                    <a:pt x="919" y="796"/>
                  </a:lnTo>
                  <a:lnTo>
                    <a:pt x="914" y="785"/>
                  </a:lnTo>
                  <a:lnTo>
                    <a:pt x="888" y="796"/>
                  </a:lnTo>
                  <a:lnTo>
                    <a:pt x="885" y="822"/>
                  </a:lnTo>
                  <a:lnTo>
                    <a:pt x="885" y="822"/>
                  </a:lnTo>
                  <a:lnTo>
                    <a:pt x="875" y="882"/>
                  </a:lnTo>
                  <a:lnTo>
                    <a:pt x="857" y="899"/>
                  </a:lnTo>
                  <a:lnTo>
                    <a:pt x="836" y="890"/>
                  </a:lnTo>
                  <a:lnTo>
                    <a:pt x="835" y="901"/>
                  </a:lnTo>
                  <a:lnTo>
                    <a:pt x="798" y="924"/>
                  </a:lnTo>
                  <a:lnTo>
                    <a:pt x="770" y="909"/>
                  </a:lnTo>
                  <a:lnTo>
                    <a:pt x="761" y="930"/>
                  </a:lnTo>
                  <a:lnTo>
                    <a:pt x="717" y="929"/>
                  </a:lnTo>
                  <a:lnTo>
                    <a:pt x="707" y="942"/>
                  </a:lnTo>
                  <a:lnTo>
                    <a:pt x="680" y="929"/>
                  </a:lnTo>
                  <a:lnTo>
                    <a:pt x="672" y="945"/>
                  </a:lnTo>
                  <a:lnTo>
                    <a:pt x="681" y="979"/>
                  </a:lnTo>
                  <a:lnTo>
                    <a:pt x="653" y="988"/>
                  </a:lnTo>
                  <a:lnTo>
                    <a:pt x="628" y="1009"/>
                  </a:lnTo>
                  <a:lnTo>
                    <a:pt x="601" y="1008"/>
                  </a:lnTo>
                  <a:lnTo>
                    <a:pt x="599" y="1026"/>
                  </a:lnTo>
                  <a:lnTo>
                    <a:pt x="558" y="1037"/>
                  </a:lnTo>
                  <a:lnTo>
                    <a:pt x="576" y="1065"/>
                  </a:lnTo>
                  <a:lnTo>
                    <a:pt x="536" y="1091"/>
                  </a:lnTo>
                  <a:lnTo>
                    <a:pt x="520" y="1092"/>
                  </a:lnTo>
                  <a:lnTo>
                    <a:pt x="508" y="1067"/>
                  </a:lnTo>
                  <a:lnTo>
                    <a:pt x="492" y="1068"/>
                  </a:lnTo>
                  <a:lnTo>
                    <a:pt x="489" y="1120"/>
                  </a:lnTo>
                  <a:lnTo>
                    <a:pt x="432" y="1164"/>
                  </a:lnTo>
                  <a:lnTo>
                    <a:pt x="420" y="1151"/>
                  </a:lnTo>
                  <a:lnTo>
                    <a:pt x="421" y="1129"/>
                  </a:lnTo>
                  <a:lnTo>
                    <a:pt x="372" y="1136"/>
                  </a:lnTo>
                  <a:lnTo>
                    <a:pt x="385" y="1117"/>
                  </a:lnTo>
                  <a:lnTo>
                    <a:pt x="355" y="1106"/>
                  </a:lnTo>
                  <a:lnTo>
                    <a:pt x="355" y="1079"/>
                  </a:lnTo>
                  <a:lnTo>
                    <a:pt x="364" y="1076"/>
                  </a:lnTo>
                  <a:lnTo>
                    <a:pt x="354" y="1067"/>
                  </a:lnTo>
                  <a:lnTo>
                    <a:pt x="357" y="1042"/>
                  </a:lnTo>
                  <a:lnTo>
                    <a:pt x="338" y="1040"/>
                  </a:lnTo>
                  <a:lnTo>
                    <a:pt x="311" y="1061"/>
                  </a:lnTo>
                  <a:lnTo>
                    <a:pt x="295" y="1045"/>
                  </a:lnTo>
                  <a:lnTo>
                    <a:pt x="270" y="1048"/>
                  </a:lnTo>
                  <a:lnTo>
                    <a:pt x="279" y="1041"/>
                  </a:lnTo>
                  <a:lnTo>
                    <a:pt x="259" y="1031"/>
                  </a:lnTo>
                  <a:lnTo>
                    <a:pt x="269" y="1022"/>
                  </a:lnTo>
                  <a:lnTo>
                    <a:pt x="255" y="1010"/>
                  </a:lnTo>
                  <a:lnTo>
                    <a:pt x="258" y="984"/>
                  </a:lnTo>
                  <a:lnTo>
                    <a:pt x="235" y="974"/>
                  </a:lnTo>
                  <a:lnTo>
                    <a:pt x="228" y="914"/>
                  </a:lnTo>
                  <a:lnTo>
                    <a:pt x="206" y="887"/>
                  </a:lnTo>
                  <a:lnTo>
                    <a:pt x="184" y="878"/>
                  </a:lnTo>
                  <a:lnTo>
                    <a:pt x="166" y="894"/>
                  </a:lnTo>
                  <a:lnTo>
                    <a:pt x="157" y="891"/>
                  </a:lnTo>
                  <a:lnTo>
                    <a:pt x="155" y="901"/>
                  </a:lnTo>
                  <a:lnTo>
                    <a:pt x="142" y="887"/>
                  </a:lnTo>
                  <a:lnTo>
                    <a:pt x="93" y="904"/>
                  </a:lnTo>
                  <a:lnTo>
                    <a:pt x="38" y="870"/>
                  </a:lnTo>
                  <a:lnTo>
                    <a:pt x="20" y="842"/>
                  </a:lnTo>
                  <a:lnTo>
                    <a:pt x="45" y="828"/>
                  </a:lnTo>
                  <a:lnTo>
                    <a:pt x="59" y="802"/>
                  </a:lnTo>
                  <a:lnTo>
                    <a:pt x="21" y="778"/>
                  </a:lnTo>
                  <a:lnTo>
                    <a:pt x="0" y="726"/>
                  </a:lnTo>
                  <a:lnTo>
                    <a:pt x="0" y="726"/>
                  </a:lnTo>
                  <a:lnTo>
                    <a:pt x="26" y="695"/>
                  </a:lnTo>
                  <a:lnTo>
                    <a:pt x="43" y="694"/>
                  </a:lnTo>
                  <a:lnTo>
                    <a:pt x="41" y="670"/>
                  </a:lnTo>
                  <a:lnTo>
                    <a:pt x="26" y="660"/>
                  </a:lnTo>
                  <a:lnTo>
                    <a:pt x="59" y="528"/>
                  </a:lnTo>
                  <a:lnTo>
                    <a:pt x="42" y="510"/>
                  </a:lnTo>
                  <a:lnTo>
                    <a:pt x="31" y="524"/>
                  </a:lnTo>
                  <a:lnTo>
                    <a:pt x="20" y="503"/>
                  </a:lnTo>
                  <a:lnTo>
                    <a:pt x="25" y="487"/>
                  </a:lnTo>
                  <a:lnTo>
                    <a:pt x="13" y="455"/>
                  </a:lnTo>
                  <a:lnTo>
                    <a:pt x="19" y="437"/>
                  </a:lnTo>
                  <a:lnTo>
                    <a:pt x="88" y="396"/>
                  </a:lnTo>
                  <a:lnTo>
                    <a:pt x="102" y="360"/>
                  </a:lnTo>
                  <a:lnTo>
                    <a:pt x="95" y="342"/>
                  </a:lnTo>
                  <a:lnTo>
                    <a:pt x="106" y="338"/>
                  </a:lnTo>
                  <a:lnTo>
                    <a:pt x="135" y="354"/>
                  </a:lnTo>
                  <a:lnTo>
                    <a:pt x="224" y="298"/>
                  </a:lnTo>
                  <a:lnTo>
                    <a:pt x="204" y="281"/>
                  </a:lnTo>
                  <a:lnTo>
                    <a:pt x="192" y="311"/>
                  </a:lnTo>
                  <a:lnTo>
                    <a:pt x="162" y="300"/>
                  </a:lnTo>
                  <a:lnTo>
                    <a:pt x="157" y="288"/>
                  </a:lnTo>
                  <a:lnTo>
                    <a:pt x="165" y="265"/>
                  </a:lnTo>
                  <a:lnTo>
                    <a:pt x="151" y="235"/>
                  </a:lnTo>
                  <a:lnTo>
                    <a:pt x="143" y="227"/>
                  </a:lnTo>
                  <a:lnTo>
                    <a:pt x="124" y="234"/>
                  </a:lnTo>
                  <a:lnTo>
                    <a:pt x="122" y="198"/>
                  </a:lnTo>
                  <a:lnTo>
                    <a:pt x="94" y="201"/>
                  </a:lnTo>
                  <a:lnTo>
                    <a:pt x="89" y="188"/>
                  </a:lnTo>
                  <a:lnTo>
                    <a:pt x="112" y="165"/>
                  </a:lnTo>
                  <a:lnTo>
                    <a:pt x="127" y="169"/>
                  </a:lnTo>
                  <a:lnTo>
                    <a:pt x="140" y="147"/>
                  </a:lnTo>
                  <a:lnTo>
                    <a:pt x="169" y="135"/>
                  </a:lnTo>
                  <a:lnTo>
                    <a:pt x="170" y="127"/>
                  </a:lnTo>
                  <a:lnTo>
                    <a:pt x="135" y="107"/>
                  </a:lnTo>
                  <a:lnTo>
                    <a:pt x="137" y="84"/>
                  </a:lnTo>
                  <a:lnTo>
                    <a:pt x="145" y="76"/>
                  </a:lnTo>
                  <a:lnTo>
                    <a:pt x="174" y="79"/>
                  </a:lnTo>
                  <a:lnTo>
                    <a:pt x="184" y="44"/>
                  </a:lnTo>
                  <a:lnTo>
                    <a:pt x="216" y="1"/>
                  </a:lnTo>
                  <a:close/>
                </a:path>
              </a:pathLst>
            </a:custGeom>
            <a:solidFill>
              <a:srgbClr val="92D05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36" name="Google Shape;236;g2e7d9740709_2_0"/>
            <p:cNvSpPr/>
            <p:nvPr/>
          </p:nvSpPr>
          <p:spPr>
            <a:xfrm>
              <a:off x="1501" y="449"/>
              <a:ext cx="316" cy="207"/>
            </a:xfrm>
            <a:custGeom>
              <a:rect b="b" l="l" r="r" t="t"/>
              <a:pathLst>
                <a:path extrusionOk="0" h="508" w="776">
                  <a:moveTo>
                    <a:pt x="530" y="0"/>
                  </a:moveTo>
                  <a:lnTo>
                    <a:pt x="538" y="16"/>
                  </a:lnTo>
                  <a:lnTo>
                    <a:pt x="589" y="9"/>
                  </a:lnTo>
                  <a:lnTo>
                    <a:pt x="601" y="28"/>
                  </a:lnTo>
                  <a:lnTo>
                    <a:pt x="619" y="36"/>
                  </a:lnTo>
                  <a:lnTo>
                    <a:pt x="627" y="61"/>
                  </a:lnTo>
                  <a:lnTo>
                    <a:pt x="649" y="46"/>
                  </a:lnTo>
                  <a:lnTo>
                    <a:pt x="681" y="68"/>
                  </a:lnTo>
                  <a:lnTo>
                    <a:pt x="697" y="59"/>
                  </a:lnTo>
                  <a:lnTo>
                    <a:pt x="725" y="68"/>
                  </a:lnTo>
                  <a:lnTo>
                    <a:pt x="725" y="68"/>
                  </a:lnTo>
                  <a:lnTo>
                    <a:pt x="734" y="123"/>
                  </a:lnTo>
                  <a:lnTo>
                    <a:pt x="725" y="190"/>
                  </a:lnTo>
                  <a:lnTo>
                    <a:pt x="747" y="231"/>
                  </a:lnTo>
                  <a:lnTo>
                    <a:pt x="769" y="239"/>
                  </a:lnTo>
                  <a:lnTo>
                    <a:pt x="774" y="255"/>
                  </a:lnTo>
                  <a:lnTo>
                    <a:pt x="752" y="293"/>
                  </a:lnTo>
                  <a:lnTo>
                    <a:pt x="776" y="343"/>
                  </a:lnTo>
                  <a:lnTo>
                    <a:pt x="760" y="346"/>
                  </a:lnTo>
                  <a:lnTo>
                    <a:pt x="750" y="386"/>
                  </a:lnTo>
                  <a:lnTo>
                    <a:pt x="737" y="378"/>
                  </a:lnTo>
                  <a:lnTo>
                    <a:pt x="702" y="380"/>
                  </a:lnTo>
                  <a:lnTo>
                    <a:pt x="636" y="427"/>
                  </a:lnTo>
                  <a:lnTo>
                    <a:pt x="627" y="419"/>
                  </a:lnTo>
                  <a:lnTo>
                    <a:pt x="596" y="424"/>
                  </a:lnTo>
                  <a:lnTo>
                    <a:pt x="570" y="406"/>
                  </a:lnTo>
                  <a:lnTo>
                    <a:pt x="551" y="415"/>
                  </a:lnTo>
                  <a:lnTo>
                    <a:pt x="550" y="404"/>
                  </a:lnTo>
                  <a:lnTo>
                    <a:pt x="523" y="387"/>
                  </a:lnTo>
                  <a:lnTo>
                    <a:pt x="495" y="402"/>
                  </a:lnTo>
                  <a:lnTo>
                    <a:pt x="470" y="396"/>
                  </a:lnTo>
                  <a:lnTo>
                    <a:pt x="454" y="401"/>
                  </a:lnTo>
                  <a:lnTo>
                    <a:pt x="442" y="422"/>
                  </a:lnTo>
                  <a:lnTo>
                    <a:pt x="394" y="460"/>
                  </a:lnTo>
                  <a:lnTo>
                    <a:pt x="382" y="451"/>
                  </a:lnTo>
                  <a:lnTo>
                    <a:pt x="357" y="463"/>
                  </a:lnTo>
                  <a:lnTo>
                    <a:pt x="319" y="464"/>
                  </a:lnTo>
                  <a:lnTo>
                    <a:pt x="287" y="504"/>
                  </a:lnTo>
                  <a:lnTo>
                    <a:pt x="246" y="489"/>
                  </a:lnTo>
                  <a:lnTo>
                    <a:pt x="234" y="498"/>
                  </a:lnTo>
                  <a:lnTo>
                    <a:pt x="230" y="460"/>
                  </a:lnTo>
                  <a:lnTo>
                    <a:pt x="206" y="508"/>
                  </a:lnTo>
                  <a:lnTo>
                    <a:pt x="206" y="508"/>
                  </a:lnTo>
                  <a:lnTo>
                    <a:pt x="170" y="503"/>
                  </a:lnTo>
                  <a:lnTo>
                    <a:pt x="173" y="481"/>
                  </a:lnTo>
                  <a:lnTo>
                    <a:pt x="136" y="471"/>
                  </a:lnTo>
                  <a:lnTo>
                    <a:pt x="133" y="403"/>
                  </a:lnTo>
                  <a:lnTo>
                    <a:pt x="120" y="390"/>
                  </a:lnTo>
                  <a:lnTo>
                    <a:pt x="136" y="340"/>
                  </a:lnTo>
                  <a:lnTo>
                    <a:pt x="113" y="326"/>
                  </a:lnTo>
                  <a:lnTo>
                    <a:pt x="78" y="328"/>
                  </a:lnTo>
                  <a:lnTo>
                    <a:pt x="71" y="309"/>
                  </a:lnTo>
                  <a:lnTo>
                    <a:pt x="39" y="296"/>
                  </a:lnTo>
                  <a:lnTo>
                    <a:pt x="5" y="258"/>
                  </a:lnTo>
                  <a:lnTo>
                    <a:pt x="10" y="242"/>
                  </a:lnTo>
                  <a:lnTo>
                    <a:pt x="0" y="202"/>
                  </a:lnTo>
                  <a:lnTo>
                    <a:pt x="13" y="147"/>
                  </a:lnTo>
                  <a:lnTo>
                    <a:pt x="29" y="142"/>
                  </a:lnTo>
                  <a:lnTo>
                    <a:pt x="42" y="151"/>
                  </a:lnTo>
                  <a:lnTo>
                    <a:pt x="52" y="135"/>
                  </a:lnTo>
                  <a:lnTo>
                    <a:pt x="76" y="143"/>
                  </a:lnTo>
                  <a:lnTo>
                    <a:pt x="96" y="137"/>
                  </a:lnTo>
                  <a:lnTo>
                    <a:pt x="103" y="123"/>
                  </a:lnTo>
                  <a:lnTo>
                    <a:pt x="134" y="113"/>
                  </a:lnTo>
                  <a:lnTo>
                    <a:pt x="138" y="85"/>
                  </a:lnTo>
                  <a:lnTo>
                    <a:pt x="165" y="62"/>
                  </a:lnTo>
                  <a:lnTo>
                    <a:pt x="207" y="126"/>
                  </a:lnTo>
                  <a:lnTo>
                    <a:pt x="242" y="105"/>
                  </a:lnTo>
                  <a:lnTo>
                    <a:pt x="267" y="125"/>
                  </a:lnTo>
                  <a:lnTo>
                    <a:pt x="283" y="97"/>
                  </a:lnTo>
                  <a:lnTo>
                    <a:pt x="311" y="96"/>
                  </a:lnTo>
                  <a:lnTo>
                    <a:pt x="336" y="64"/>
                  </a:lnTo>
                  <a:lnTo>
                    <a:pt x="399" y="89"/>
                  </a:lnTo>
                  <a:lnTo>
                    <a:pt x="458" y="51"/>
                  </a:lnTo>
                  <a:lnTo>
                    <a:pt x="458" y="38"/>
                  </a:lnTo>
                  <a:lnTo>
                    <a:pt x="476" y="24"/>
                  </a:lnTo>
                  <a:lnTo>
                    <a:pt x="505" y="30"/>
                  </a:lnTo>
                  <a:lnTo>
                    <a:pt x="509" y="1"/>
                  </a:lnTo>
                  <a:lnTo>
                    <a:pt x="530" y="0"/>
                  </a:lnTo>
                  <a:close/>
                </a:path>
              </a:pathLst>
            </a:custGeom>
            <a:solidFill>
              <a:srgbClr val="00206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sp>
          <p:nvSpPr>
            <p:cNvPr id="237" name="Google Shape;237;g2e7d9740709_2_0"/>
            <p:cNvSpPr/>
            <p:nvPr/>
          </p:nvSpPr>
          <p:spPr>
            <a:xfrm>
              <a:off x="2571" y="170"/>
              <a:ext cx="688" cy="749"/>
            </a:xfrm>
            <a:custGeom>
              <a:rect b="b" l="l" r="r" t="t"/>
              <a:pathLst>
                <a:path extrusionOk="0" h="1839" w="1688">
                  <a:moveTo>
                    <a:pt x="1310" y="1682"/>
                  </a:moveTo>
                  <a:lnTo>
                    <a:pt x="1292" y="1693"/>
                  </a:lnTo>
                  <a:lnTo>
                    <a:pt x="1305" y="1679"/>
                  </a:lnTo>
                  <a:lnTo>
                    <a:pt x="1293" y="1674"/>
                  </a:lnTo>
                  <a:lnTo>
                    <a:pt x="1314" y="1671"/>
                  </a:lnTo>
                  <a:lnTo>
                    <a:pt x="1310" y="1682"/>
                  </a:lnTo>
                  <a:close/>
                  <a:moveTo>
                    <a:pt x="1288" y="1654"/>
                  </a:moveTo>
                  <a:lnTo>
                    <a:pt x="1304" y="1666"/>
                  </a:lnTo>
                  <a:lnTo>
                    <a:pt x="1272" y="1673"/>
                  </a:lnTo>
                  <a:lnTo>
                    <a:pt x="1281" y="1650"/>
                  </a:lnTo>
                  <a:lnTo>
                    <a:pt x="1288" y="1654"/>
                  </a:lnTo>
                  <a:close/>
                  <a:moveTo>
                    <a:pt x="1283" y="0"/>
                  </a:moveTo>
                  <a:lnTo>
                    <a:pt x="1321" y="26"/>
                  </a:lnTo>
                  <a:lnTo>
                    <a:pt x="1395" y="18"/>
                  </a:lnTo>
                  <a:lnTo>
                    <a:pt x="1423" y="28"/>
                  </a:lnTo>
                  <a:lnTo>
                    <a:pt x="1434" y="43"/>
                  </a:lnTo>
                  <a:lnTo>
                    <a:pt x="1434" y="43"/>
                  </a:lnTo>
                  <a:lnTo>
                    <a:pt x="1432" y="67"/>
                  </a:lnTo>
                  <a:lnTo>
                    <a:pt x="1445" y="89"/>
                  </a:lnTo>
                  <a:lnTo>
                    <a:pt x="1435" y="119"/>
                  </a:lnTo>
                  <a:lnTo>
                    <a:pt x="1447" y="135"/>
                  </a:lnTo>
                  <a:lnTo>
                    <a:pt x="1413" y="136"/>
                  </a:lnTo>
                  <a:lnTo>
                    <a:pt x="1367" y="165"/>
                  </a:lnTo>
                  <a:lnTo>
                    <a:pt x="1365" y="177"/>
                  </a:lnTo>
                  <a:lnTo>
                    <a:pt x="1382" y="188"/>
                  </a:lnTo>
                  <a:lnTo>
                    <a:pt x="1387" y="211"/>
                  </a:lnTo>
                  <a:lnTo>
                    <a:pt x="1363" y="201"/>
                  </a:lnTo>
                  <a:lnTo>
                    <a:pt x="1349" y="211"/>
                  </a:lnTo>
                  <a:lnTo>
                    <a:pt x="1324" y="201"/>
                  </a:lnTo>
                  <a:lnTo>
                    <a:pt x="1303" y="217"/>
                  </a:lnTo>
                  <a:lnTo>
                    <a:pt x="1298" y="212"/>
                  </a:lnTo>
                  <a:lnTo>
                    <a:pt x="1278" y="239"/>
                  </a:lnTo>
                  <a:lnTo>
                    <a:pt x="1275" y="262"/>
                  </a:lnTo>
                  <a:lnTo>
                    <a:pt x="1248" y="286"/>
                  </a:lnTo>
                  <a:lnTo>
                    <a:pt x="1252" y="304"/>
                  </a:lnTo>
                  <a:lnTo>
                    <a:pt x="1244" y="300"/>
                  </a:lnTo>
                  <a:lnTo>
                    <a:pt x="1247" y="308"/>
                  </a:lnTo>
                  <a:lnTo>
                    <a:pt x="1222" y="321"/>
                  </a:lnTo>
                  <a:lnTo>
                    <a:pt x="1218" y="348"/>
                  </a:lnTo>
                  <a:lnTo>
                    <a:pt x="1192" y="344"/>
                  </a:lnTo>
                  <a:lnTo>
                    <a:pt x="1178" y="355"/>
                  </a:lnTo>
                  <a:lnTo>
                    <a:pt x="1179" y="382"/>
                  </a:lnTo>
                  <a:lnTo>
                    <a:pt x="1155" y="407"/>
                  </a:lnTo>
                  <a:lnTo>
                    <a:pt x="1183" y="445"/>
                  </a:lnTo>
                  <a:lnTo>
                    <a:pt x="1211" y="445"/>
                  </a:lnTo>
                  <a:lnTo>
                    <a:pt x="1214" y="466"/>
                  </a:lnTo>
                  <a:lnTo>
                    <a:pt x="1239" y="465"/>
                  </a:lnTo>
                  <a:lnTo>
                    <a:pt x="1243" y="493"/>
                  </a:lnTo>
                  <a:lnTo>
                    <a:pt x="1275" y="519"/>
                  </a:lnTo>
                  <a:lnTo>
                    <a:pt x="1269" y="567"/>
                  </a:lnTo>
                  <a:lnTo>
                    <a:pt x="1231" y="593"/>
                  </a:lnTo>
                  <a:lnTo>
                    <a:pt x="1207" y="630"/>
                  </a:lnTo>
                  <a:lnTo>
                    <a:pt x="1219" y="641"/>
                  </a:lnTo>
                  <a:lnTo>
                    <a:pt x="1229" y="676"/>
                  </a:lnTo>
                  <a:lnTo>
                    <a:pt x="1229" y="722"/>
                  </a:lnTo>
                  <a:lnTo>
                    <a:pt x="1248" y="723"/>
                  </a:lnTo>
                  <a:lnTo>
                    <a:pt x="1262" y="743"/>
                  </a:lnTo>
                  <a:lnTo>
                    <a:pt x="1282" y="743"/>
                  </a:lnTo>
                  <a:lnTo>
                    <a:pt x="1299" y="803"/>
                  </a:lnTo>
                  <a:lnTo>
                    <a:pt x="1317" y="820"/>
                  </a:lnTo>
                  <a:lnTo>
                    <a:pt x="1314" y="836"/>
                  </a:lnTo>
                  <a:lnTo>
                    <a:pt x="1341" y="850"/>
                  </a:lnTo>
                  <a:lnTo>
                    <a:pt x="1350" y="829"/>
                  </a:lnTo>
                  <a:lnTo>
                    <a:pt x="1367" y="838"/>
                  </a:lnTo>
                  <a:lnTo>
                    <a:pt x="1368" y="850"/>
                  </a:lnTo>
                  <a:lnTo>
                    <a:pt x="1383" y="856"/>
                  </a:lnTo>
                  <a:lnTo>
                    <a:pt x="1384" y="878"/>
                  </a:lnTo>
                  <a:lnTo>
                    <a:pt x="1435" y="830"/>
                  </a:lnTo>
                  <a:lnTo>
                    <a:pt x="1444" y="839"/>
                  </a:lnTo>
                  <a:lnTo>
                    <a:pt x="1471" y="811"/>
                  </a:lnTo>
                  <a:lnTo>
                    <a:pt x="1486" y="822"/>
                  </a:lnTo>
                  <a:lnTo>
                    <a:pt x="1480" y="836"/>
                  </a:lnTo>
                  <a:lnTo>
                    <a:pt x="1489" y="846"/>
                  </a:lnTo>
                  <a:lnTo>
                    <a:pt x="1496" y="832"/>
                  </a:lnTo>
                  <a:lnTo>
                    <a:pt x="1525" y="817"/>
                  </a:lnTo>
                  <a:lnTo>
                    <a:pt x="1533" y="818"/>
                  </a:lnTo>
                  <a:lnTo>
                    <a:pt x="1528" y="833"/>
                  </a:lnTo>
                  <a:lnTo>
                    <a:pt x="1545" y="848"/>
                  </a:lnTo>
                  <a:lnTo>
                    <a:pt x="1565" y="836"/>
                  </a:lnTo>
                  <a:lnTo>
                    <a:pt x="1571" y="850"/>
                  </a:lnTo>
                  <a:lnTo>
                    <a:pt x="1592" y="843"/>
                  </a:lnTo>
                  <a:lnTo>
                    <a:pt x="1586" y="825"/>
                  </a:lnTo>
                  <a:lnTo>
                    <a:pt x="1594" y="821"/>
                  </a:lnTo>
                  <a:lnTo>
                    <a:pt x="1602" y="842"/>
                  </a:lnTo>
                  <a:lnTo>
                    <a:pt x="1601" y="847"/>
                  </a:lnTo>
                  <a:lnTo>
                    <a:pt x="1607" y="852"/>
                  </a:lnTo>
                  <a:lnTo>
                    <a:pt x="1604" y="862"/>
                  </a:lnTo>
                  <a:lnTo>
                    <a:pt x="1615" y="867"/>
                  </a:lnTo>
                  <a:lnTo>
                    <a:pt x="1601" y="876"/>
                  </a:lnTo>
                  <a:lnTo>
                    <a:pt x="1628" y="901"/>
                  </a:lnTo>
                  <a:lnTo>
                    <a:pt x="1621" y="905"/>
                  </a:lnTo>
                  <a:lnTo>
                    <a:pt x="1630" y="922"/>
                  </a:lnTo>
                  <a:lnTo>
                    <a:pt x="1625" y="938"/>
                  </a:lnTo>
                  <a:lnTo>
                    <a:pt x="1638" y="928"/>
                  </a:lnTo>
                  <a:lnTo>
                    <a:pt x="1646" y="964"/>
                  </a:lnTo>
                  <a:lnTo>
                    <a:pt x="1656" y="967"/>
                  </a:lnTo>
                  <a:lnTo>
                    <a:pt x="1651" y="977"/>
                  </a:lnTo>
                  <a:lnTo>
                    <a:pt x="1665" y="988"/>
                  </a:lnTo>
                  <a:lnTo>
                    <a:pt x="1663" y="1006"/>
                  </a:lnTo>
                  <a:lnTo>
                    <a:pt x="1676" y="1004"/>
                  </a:lnTo>
                  <a:lnTo>
                    <a:pt x="1674" y="1012"/>
                  </a:lnTo>
                  <a:lnTo>
                    <a:pt x="1688" y="1020"/>
                  </a:lnTo>
                  <a:lnTo>
                    <a:pt x="1688" y="1020"/>
                  </a:lnTo>
                  <a:lnTo>
                    <a:pt x="1681" y="1030"/>
                  </a:lnTo>
                  <a:lnTo>
                    <a:pt x="1615" y="1035"/>
                  </a:lnTo>
                  <a:lnTo>
                    <a:pt x="1616" y="1025"/>
                  </a:lnTo>
                  <a:lnTo>
                    <a:pt x="1604" y="1020"/>
                  </a:lnTo>
                  <a:lnTo>
                    <a:pt x="1598" y="1038"/>
                  </a:lnTo>
                  <a:lnTo>
                    <a:pt x="1558" y="1044"/>
                  </a:lnTo>
                  <a:lnTo>
                    <a:pt x="1545" y="1061"/>
                  </a:lnTo>
                  <a:lnTo>
                    <a:pt x="1462" y="1113"/>
                  </a:lnTo>
                  <a:lnTo>
                    <a:pt x="1249" y="1212"/>
                  </a:lnTo>
                  <a:lnTo>
                    <a:pt x="1229" y="1238"/>
                  </a:lnTo>
                  <a:lnTo>
                    <a:pt x="1207" y="1227"/>
                  </a:lnTo>
                  <a:lnTo>
                    <a:pt x="1181" y="1261"/>
                  </a:lnTo>
                  <a:lnTo>
                    <a:pt x="1162" y="1299"/>
                  </a:lnTo>
                  <a:lnTo>
                    <a:pt x="1161" y="1313"/>
                  </a:lnTo>
                  <a:lnTo>
                    <a:pt x="1172" y="1318"/>
                  </a:lnTo>
                  <a:lnTo>
                    <a:pt x="1157" y="1324"/>
                  </a:lnTo>
                  <a:lnTo>
                    <a:pt x="1137" y="1410"/>
                  </a:lnTo>
                  <a:lnTo>
                    <a:pt x="1155" y="1416"/>
                  </a:lnTo>
                  <a:lnTo>
                    <a:pt x="1140" y="1430"/>
                  </a:lnTo>
                  <a:lnTo>
                    <a:pt x="1148" y="1464"/>
                  </a:lnTo>
                  <a:lnTo>
                    <a:pt x="1165" y="1483"/>
                  </a:lnTo>
                  <a:lnTo>
                    <a:pt x="1161" y="1554"/>
                  </a:lnTo>
                  <a:lnTo>
                    <a:pt x="1180" y="1570"/>
                  </a:lnTo>
                  <a:lnTo>
                    <a:pt x="1201" y="1611"/>
                  </a:lnTo>
                  <a:lnTo>
                    <a:pt x="1195" y="1607"/>
                  </a:lnTo>
                  <a:lnTo>
                    <a:pt x="1184" y="1619"/>
                  </a:lnTo>
                  <a:lnTo>
                    <a:pt x="1196" y="1627"/>
                  </a:lnTo>
                  <a:lnTo>
                    <a:pt x="1207" y="1618"/>
                  </a:lnTo>
                  <a:lnTo>
                    <a:pt x="1204" y="1633"/>
                  </a:lnTo>
                  <a:lnTo>
                    <a:pt x="1211" y="1635"/>
                  </a:lnTo>
                  <a:lnTo>
                    <a:pt x="1218" y="1631"/>
                  </a:lnTo>
                  <a:lnTo>
                    <a:pt x="1213" y="1608"/>
                  </a:lnTo>
                  <a:lnTo>
                    <a:pt x="1219" y="1608"/>
                  </a:lnTo>
                  <a:lnTo>
                    <a:pt x="1276" y="1680"/>
                  </a:lnTo>
                  <a:lnTo>
                    <a:pt x="1268" y="1739"/>
                  </a:lnTo>
                  <a:lnTo>
                    <a:pt x="1253" y="1752"/>
                  </a:lnTo>
                  <a:lnTo>
                    <a:pt x="1254" y="1790"/>
                  </a:lnTo>
                  <a:lnTo>
                    <a:pt x="1233" y="1783"/>
                  </a:lnTo>
                  <a:lnTo>
                    <a:pt x="1237" y="1745"/>
                  </a:lnTo>
                  <a:lnTo>
                    <a:pt x="1223" y="1739"/>
                  </a:lnTo>
                  <a:lnTo>
                    <a:pt x="1211" y="1744"/>
                  </a:lnTo>
                  <a:lnTo>
                    <a:pt x="1201" y="1767"/>
                  </a:lnTo>
                  <a:lnTo>
                    <a:pt x="1213" y="1781"/>
                  </a:lnTo>
                  <a:lnTo>
                    <a:pt x="1208" y="1809"/>
                  </a:lnTo>
                  <a:lnTo>
                    <a:pt x="1218" y="1818"/>
                  </a:lnTo>
                  <a:lnTo>
                    <a:pt x="1227" y="1812"/>
                  </a:lnTo>
                  <a:lnTo>
                    <a:pt x="1228" y="1821"/>
                  </a:lnTo>
                  <a:lnTo>
                    <a:pt x="1210" y="1820"/>
                  </a:lnTo>
                  <a:lnTo>
                    <a:pt x="1209" y="1839"/>
                  </a:lnTo>
                  <a:lnTo>
                    <a:pt x="1176" y="1813"/>
                  </a:lnTo>
                  <a:lnTo>
                    <a:pt x="1176" y="1813"/>
                  </a:lnTo>
                  <a:lnTo>
                    <a:pt x="1168" y="1784"/>
                  </a:lnTo>
                  <a:lnTo>
                    <a:pt x="1142" y="1777"/>
                  </a:lnTo>
                  <a:lnTo>
                    <a:pt x="1133" y="1765"/>
                  </a:lnTo>
                  <a:lnTo>
                    <a:pt x="1129" y="1726"/>
                  </a:lnTo>
                  <a:lnTo>
                    <a:pt x="1137" y="1710"/>
                  </a:lnTo>
                  <a:lnTo>
                    <a:pt x="1126" y="1695"/>
                  </a:lnTo>
                  <a:lnTo>
                    <a:pt x="1112" y="1695"/>
                  </a:lnTo>
                  <a:lnTo>
                    <a:pt x="1092" y="1713"/>
                  </a:lnTo>
                  <a:lnTo>
                    <a:pt x="1064" y="1710"/>
                  </a:lnTo>
                  <a:lnTo>
                    <a:pt x="1053" y="1696"/>
                  </a:lnTo>
                  <a:lnTo>
                    <a:pt x="1033" y="1709"/>
                  </a:lnTo>
                  <a:lnTo>
                    <a:pt x="1003" y="1668"/>
                  </a:lnTo>
                  <a:lnTo>
                    <a:pt x="913" y="1654"/>
                  </a:lnTo>
                  <a:lnTo>
                    <a:pt x="884" y="1664"/>
                  </a:lnTo>
                  <a:lnTo>
                    <a:pt x="800" y="1663"/>
                  </a:lnTo>
                  <a:lnTo>
                    <a:pt x="761" y="1681"/>
                  </a:lnTo>
                  <a:lnTo>
                    <a:pt x="752" y="1711"/>
                  </a:lnTo>
                  <a:lnTo>
                    <a:pt x="709" y="1723"/>
                  </a:lnTo>
                  <a:lnTo>
                    <a:pt x="682" y="1748"/>
                  </a:lnTo>
                  <a:lnTo>
                    <a:pt x="666" y="1750"/>
                  </a:lnTo>
                  <a:lnTo>
                    <a:pt x="656" y="1747"/>
                  </a:lnTo>
                  <a:lnTo>
                    <a:pt x="651" y="1725"/>
                  </a:lnTo>
                  <a:lnTo>
                    <a:pt x="623" y="1706"/>
                  </a:lnTo>
                  <a:lnTo>
                    <a:pt x="547" y="1711"/>
                  </a:lnTo>
                  <a:lnTo>
                    <a:pt x="544" y="1692"/>
                  </a:lnTo>
                  <a:lnTo>
                    <a:pt x="544" y="1692"/>
                  </a:lnTo>
                  <a:lnTo>
                    <a:pt x="541" y="1678"/>
                  </a:lnTo>
                  <a:lnTo>
                    <a:pt x="435" y="1621"/>
                  </a:lnTo>
                  <a:lnTo>
                    <a:pt x="435" y="1588"/>
                  </a:lnTo>
                  <a:lnTo>
                    <a:pt x="416" y="1599"/>
                  </a:lnTo>
                  <a:lnTo>
                    <a:pt x="374" y="1584"/>
                  </a:lnTo>
                  <a:lnTo>
                    <a:pt x="382" y="1562"/>
                  </a:lnTo>
                  <a:lnTo>
                    <a:pt x="377" y="1549"/>
                  </a:lnTo>
                  <a:lnTo>
                    <a:pt x="394" y="1535"/>
                  </a:lnTo>
                  <a:lnTo>
                    <a:pt x="354" y="1520"/>
                  </a:lnTo>
                  <a:lnTo>
                    <a:pt x="341" y="1543"/>
                  </a:lnTo>
                  <a:lnTo>
                    <a:pt x="323" y="1533"/>
                  </a:lnTo>
                  <a:lnTo>
                    <a:pt x="320" y="1550"/>
                  </a:lnTo>
                  <a:lnTo>
                    <a:pt x="304" y="1547"/>
                  </a:lnTo>
                  <a:lnTo>
                    <a:pt x="273" y="1521"/>
                  </a:lnTo>
                  <a:lnTo>
                    <a:pt x="286" y="1496"/>
                  </a:lnTo>
                  <a:lnTo>
                    <a:pt x="274" y="1488"/>
                  </a:lnTo>
                  <a:lnTo>
                    <a:pt x="253" y="1493"/>
                  </a:lnTo>
                  <a:lnTo>
                    <a:pt x="258" y="1470"/>
                  </a:lnTo>
                  <a:lnTo>
                    <a:pt x="247" y="1454"/>
                  </a:lnTo>
                  <a:lnTo>
                    <a:pt x="209" y="1436"/>
                  </a:lnTo>
                  <a:lnTo>
                    <a:pt x="210" y="1419"/>
                  </a:lnTo>
                  <a:lnTo>
                    <a:pt x="186" y="1413"/>
                  </a:lnTo>
                  <a:lnTo>
                    <a:pt x="185" y="1404"/>
                  </a:lnTo>
                  <a:lnTo>
                    <a:pt x="149" y="1396"/>
                  </a:lnTo>
                  <a:lnTo>
                    <a:pt x="134" y="1364"/>
                  </a:lnTo>
                  <a:lnTo>
                    <a:pt x="108" y="1339"/>
                  </a:lnTo>
                  <a:lnTo>
                    <a:pt x="76" y="1366"/>
                  </a:lnTo>
                  <a:lnTo>
                    <a:pt x="69" y="1352"/>
                  </a:lnTo>
                  <a:lnTo>
                    <a:pt x="49" y="1347"/>
                  </a:lnTo>
                  <a:lnTo>
                    <a:pt x="59" y="1322"/>
                  </a:lnTo>
                  <a:lnTo>
                    <a:pt x="45" y="1302"/>
                  </a:lnTo>
                  <a:lnTo>
                    <a:pt x="63" y="1289"/>
                  </a:lnTo>
                  <a:lnTo>
                    <a:pt x="50" y="1279"/>
                  </a:lnTo>
                  <a:lnTo>
                    <a:pt x="63" y="1245"/>
                  </a:lnTo>
                  <a:lnTo>
                    <a:pt x="30" y="1230"/>
                  </a:lnTo>
                  <a:lnTo>
                    <a:pt x="21" y="1240"/>
                  </a:lnTo>
                  <a:lnTo>
                    <a:pt x="9" y="1238"/>
                  </a:lnTo>
                  <a:lnTo>
                    <a:pt x="15" y="1212"/>
                  </a:lnTo>
                  <a:lnTo>
                    <a:pt x="0" y="1055"/>
                  </a:lnTo>
                  <a:lnTo>
                    <a:pt x="148" y="835"/>
                  </a:lnTo>
                  <a:lnTo>
                    <a:pt x="148" y="835"/>
                  </a:lnTo>
                  <a:lnTo>
                    <a:pt x="183" y="857"/>
                  </a:lnTo>
                  <a:lnTo>
                    <a:pt x="166" y="872"/>
                  </a:lnTo>
                  <a:lnTo>
                    <a:pt x="177" y="892"/>
                  </a:lnTo>
                  <a:lnTo>
                    <a:pt x="148" y="946"/>
                  </a:lnTo>
                  <a:lnTo>
                    <a:pt x="177" y="946"/>
                  </a:lnTo>
                  <a:lnTo>
                    <a:pt x="204" y="960"/>
                  </a:lnTo>
                  <a:lnTo>
                    <a:pt x="195" y="975"/>
                  </a:lnTo>
                  <a:lnTo>
                    <a:pt x="215" y="987"/>
                  </a:lnTo>
                  <a:lnTo>
                    <a:pt x="235" y="964"/>
                  </a:lnTo>
                  <a:lnTo>
                    <a:pt x="242" y="978"/>
                  </a:lnTo>
                  <a:lnTo>
                    <a:pt x="266" y="943"/>
                  </a:lnTo>
                  <a:lnTo>
                    <a:pt x="272" y="959"/>
                  </a:lnTo>
                  <a:lnTo>
                    <a:pt x="294" y="947"/>
                  </a:lnTo>
                  <a:lnTo>
                    <a:pt x="320" y="971"/>
                  </a:lnTo>
                  <a:lnTo>
                    <a:pt x="341" y="974"/>
                  </a:lnTo>
                  <a:lnTo>
                    <a:pt x="374" y="929"/>
                  </a:lnTo>
                  <a:lnTo>
                    <a:pt x="373" y="881"/>
                  </a:lnTo>
                  <a:lnTo>
                    <a:pt x="393" y="883"/>
                  </a:lnTo>
                  <a:lnTo>
                    <a:pt x="385" y="852"/>
                  </a:lnTo>
                  <a:lnTo>
                    <a:pt x="417" y="814"/>
                  </a:lnTo>
                  <a:lnTo>
                    <a:pt x="428" y="749"/>
                  </a:lnTo>
                  <a:lnTo>
                    <a:pt x="461" y="751"/>
                  </a:lnTo>
                  <a:lnTo>
                    <a:pt x="460" y="733"/>
                  </a:lnTo>
                  <a:lnTo>
                    <a:pt x="461" y="743"/>
                  </a:lnTo>
                  <a:lnTo>
                    <a:pt x="494" y="761"/>
                  </a:lnTo>
                  <a:lnTo>
                    <a:pt x="490" y="748"/>
                  </a:lnTo>
                  <a:lnTo>
                    <a:pt x="499" y="728"/>
                  </a:lnTo>
                  <a:lnTo>
                    <a:pt x="516" y="725"/>
                  </a:lnTo>
                  <a:lnTo>
                    <a:pt x="511" y="688"/>
                  </a:lnTo>
                  <a:lnTo>
                    <a:pt x="559" y="691"/>
                  </a:lnTo>
                  <a:lnTo>
                    <a:pt x="596" y="660"/>
                  </a:lnTo>
                  <a:lnTo>
                    <a:pt x="624" y="657"/>
                  </a:lnTo>
                  <a:lnTo>
                    <a:pt x="650" y="665"/>
                  </a:lnTo>
                  <a:lnTo>
                    <a:pt x="657" y="702"/>
                  </a:lnTo>
                  <a:lnTo>
                    <a:pt x="713" y="706"/>
                  </a:lnTo>
                  <a:lnTo>
                    <a:pt x="725" y="681"/>
                  </a:lnTo>
                  <a:lnTo>
                    <a:pt x="710" y="654"/>
                  </a:lnTo>
                  <a:lnTo>
                    <a:pt x="720" y="644"/>
                  </a:lnTo>
                  <a:lnTo>
                    <a:pt x="710" y="634"/>
                  </a:lnTo>
                  <a:lnTo>
                    <a:pt x="737" y="626"/>
                  </a:lnTo>
                  <a:lnTo>
                    <a:pt x="725" y="606"/>
                  </a:lnTo>
                  <a:lnTo>
                    <a:pt x="725" y="579"/>
                  </a:lnTo>
                  <a:lnTo>
                    <a:pt x="762" y="567"/>
                  </a:lnTo>
                  <a:lnTo>
                    <a:pt x="771" y="578"/>
                  </a:lnTo>
                  <a:lnTo>
                    <a:pt x="780" y="567"/>
                  </a:lnTo>
                  <a:lnTo>
                    <a:pt x="810" y="571"/>
                  </a:lnTo>
                  <a:lnTo>
                    <a:pt x="866" y="551"/>
                  </a:lnTo>
                  <a:lnTo>
                    <a:pt x="889" y="498"/>
                  </a:lnTo>
                  <a:lnTo>
                    <a:pt x="903" y="504"/>
                  </a:lnTo>
                  <a:lnTo>
                    <a:pt x="911" y="483"/>
                  </a:lnTo>
                  <a:lnTo>
                    <a:pt x="879" y="453"/>
                  </a:lnTo>
                  <a:lnTo>
                    <a:pt x="890" y="427"/>
                  </a:lnTo>
                  <a:lnTo>
                    <a:pt x="874" y="419"/>
                  </a:lnTo>
                  <a:lnTo>
                    <a:pt x="865" y="425"/>
                  </a:lnTo>
                  <a:lnTo>
                    <a:pt x="859" y="399"/>
                  </a:lnTo>
                  <a:lnTo>
                    <a:pt x="830" y="406"/>
                  </a:lnTo>
                  <a:lnTo>
                    <a:pt x="820" y="396"/>
                  </a:lnTo>
                  <a:lnTo>
                    <a:pt x="829" y="371"/>
                  </a:lnTo>
                  <a:lnTo>
                    <a:pt x="821" y="352"/>
                  </a:lnTo>
                  <a:lnTo>
                    <a:pt x="782" y="320"/>
                  </a:lnTo>
                  <a:lnTo>
                    <a:pt x="814" y="301"/>
                  </a:lnTo>
                  <a:lnTo>
                    <a:pt x="825" y="311"/>
                  </a:lnTo>
                  <a:lnTo>
                    <a:pt x="828" y="262"/>
                  </a:lnTo>
                  <a:lnTo>
                    <a:pt x="859" y="226"/>
                  </a:lnTo>
                  <a:lnTo>
                    <a:pt x="851" y="207"/>
                  </a:lnTo>
                  <a:lnTo>
                    <a:pt x="810" y="202"/>
                  </a:lnTo>
                  <a:lnTo>
                    <a:pt x="811" y="180"/>
                  </a:lnTo>
                  <a:lnTo>
                    <a:pt x="876" y="147"/>
                  </a:lnTo>
                  <a:lnTo>
                    <a:pt x="897" y="151"/>
                  </a:lnTo>
                  <a:lnTo>
                    <a:pt x="913" y="135"/>
                  </a:lnTo>
                  <a:lnTo>
                    <a:pt x="928" y="134"/>
                  </a:lnTo>
                  <a:lnTo>
                    <a:pt x="936" y="145"/>
                  </a:lnTo>
                  <a:lnTo>
                    <a:pt x="969" y="92"/>
                  </a:lnTo>
                  <a:lnTo>
                    <a:pt x="967" y="73"/>
                  </a:lnTo>
                  <a:lnTo>
                    <a:pt x="987" y="37"/>
                  </a:lnTo>
                  <a:lnTo>
                    <a:pt x="983" y="6"/>
                  </a:lnTo>
                  <a:lnTo>
                    <a:pt x="1035" y="47"/>
                  </a:lnTo>
                  <a:lnTo>
                    <a:pt x="1047" y="43"/>
                  </a:lnTo>
                  <a:lnTo>
                    <a:pt x="1067" y="56"/>
                  </a:lnTo>
                  <a:lnTo>
                    <a:pt x="1069" y="86"/>
                  </a:lnTo>
                  <a:lnTo>
                    <a:pt x="1113" y="51"/>
                  </a:lnTo>
                  <a:lnTo>
                    <a:pt x="1129" y="61"/>
                  </a:lnTo>
                  <a:lnTo>
                    <a:pt x="1169" y="48"/>
                  </a:lnTo>
                  <a:lnTo>
                    <a:pt x="1179" y="60"/>
                  </a:lnTo>
                  <a:lnTo>
                    <a:pt x="1196" y="60"/>
                  </a:lnTo>
                  <a:lnTo>
                    <a:pt x="1203" y="53"/>
                  </a:lnTo>
                  <a:lnTo>
                    <a:pt x="1198" y="36"/>
                  </a:lnTo>
                  <a:lnTo>
                    <a:pt x="1209" y="38"/>
                  </a:lnTo>
                  <a:lnTo>
                    <a:pt x="1231" y="13"/>
                  </a:lnTo>
                  <a:lnTo>
                    <a:pt x="1264" y="1"/>
                  </a:lnTo>
                  <a:lnTo>
                    <a:pt x="1264" y="1"/>
                  </a:lnTo>
                  <a:lnTo>
                    <a:pt x="1283" y="0"/>
                  </a:lnTo>
                  <a:close/>
                </a:path>
              </a:pathLst>
            </a:custGeom>
            <a:solidFill>
              <a:srgbClr val="002060"/>
            </a:solidFill>
            <a:ln cap="flat" cmpd="sng" w="9525">
              <a:solidFill>
                <a:schemeClr val="lt1"/>
              </a:solidFill>
              <a:prstDash val="solid"/>
              <a:round/>
              <a:headEnd len="sm" w="sm" type="none"/>
              <a:tailEnd len="sm" w="sm" type="none"/>
            </a:ln>
          </p:spPr>
          <p:txBody>
            <a:bodyPr anchorCtr="0" anchor="t" bIns="42200" lIns="84400" spcFirstLastPara="1" rIns="84400" wrap="square" tIns="42200">
              <a:noAutofit/>
            </a:bodyPr>
            <a:lstStyle/>
            <a:p>
              <a:pPr indent="0" lvl="0" marL="0" marR="0" rtl="0" algn="l">
                <a:lnSpc>
                  <a:spcPct val="100000"/>
                </a:lnSpc>
                <a:spcBef>
                  <a:spcPts val="0"/>
                </a:spcBef>
                <a:spcAft>
                  <a:spcPts val="0"/>
                </a:spcAft>
                <a:buClr>
                  <a:srgbClr val="000000"/>
                </a:buClr>
                <a:buSzPts val="1662"/>
                <a:buFont typeface="Arial"/>
                <a:buNone/>
              </a:pPr>
              <a:r>
                <a:t/>
              </a:r>
              <a:endParaRPr b="0" i="0" sz="1662" u="none" cap="none" strike="noStrike">
                <a:solidFill>
                  <a:schemeClr val="dk1"/>
                </a:solidFill>
                <a:latin typeface="Calibri"/>
                <a:ea typeface="Calibri"/>
                <a:cs typeface="Calibri"/>
                <a:sym typeface="Calibri"/>
              </a:endParaRPr>
            </a:p>
          </p:txBody>
        </p:sp>
      </p:grpSp>
      <p:sp>
        <p:nvSpPr>
          <p:cNvPr id="238" name="Google Shape;238;g2e7d9740709_2_0"/>
          <p:cNvSpPr txBox="1"/>
          <p:nvPr/>
        </p:nvSpPr>
        <p:spPr>
          <a:xfrm>
            <a:off x="8622189" y="4868540"/>
            <a:ext cx="1508700" cy="276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0" i="0" lang="it-IT" sz="1200" u="none" cap="none" strike="noStrike">
                <a:solidFill>
                  <a:schemeClr val="dk2"/>
                </a:solidFill>
                <a:latin typeface="Calibri"/>
                <a:ea typeface="Calibri"/>
                <a:cs typeface="Calibri"/>
                <a:sym typeface="Calibri"/>
              </a:rPr>
              <a:t>NORD: 	37%</a:t>
            </a:r>
            <a:endParaRPr b="0" i="0" sz="1400" u="none" cap="none" strike="noStrike">
              <a:solidFill>
                <a:srgbClr val="000000"/>
              </a:solidFill>
              <a:latin typeface="Arial"/>
              <a:ea typeface="Arial"/>
              <a:cs typeface="Arial"/>
              <a:sym typeface="Arial"/>
            </a:endParaRPr>
          </a:p>
        </p:txBody>
      </p:sp>
      <p:sp>
        <p:nvSpPr>
          <p:cNvPr id="239" name="Google Shape;239;g2e7d9740709_2_0"/>
          <p:cNvSpPr txBox="1"/>
          <p:nvPr/>
        </p:nvSpPr>
        <p:spPr>
          <a:xfrm>
            <a:off x="8488037" y="5141246"/>
            <a:ext cx="1508700" cy="276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0" i="0" lang="it-IT" sz="1200" u="none" cap="none" strike="noStrike">
                <a:solidFill>
                  <a:schemeClr val="dk2"/>
                </a:solidFill>
                <a:latin typeface="Calibri"/>
                <a:ea typeface="Calibri"/>
                <a:cs typeface="Calibri"/>
                <a:sym typeface="Calibri"/>
              </a:rPr>
              <a:t>CENTRO:  	8%</a:t>
            </a:r>
            <a:endParaRPr b="0" i="0" sz="1400" u="none" cap="none" strike="noStrike">
              <a:solidFill>
                <a:srgbClr val="000000"/>
              </a:solidFill>
              <a:latin typeface="Arial"/>
              <a:ea typeface="Arial"/>
              <a:cs typeface="Arial"/>
              <a:sym typeface="Arial"/>
            </a:endParaRPr>
          </a:p>
        </p:txBody>
      </p:sp>
      <p:sp>
        <p:nvSpPr>
          <p:cNvPr id="240" name="Google Shape;240;g2e7d9740709_2_0"/>
          <p:cNvSpPr txBox="1"/>
          <p:nvPr/>
        </p:nvSpPr>
        <p:spPr>
          <a:xfrm>
            <a:off x="8394736" y="5460792"/>
            <a:ext cx="1508700" cy="276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200"/>
              <a:buFont typeface="Arial"/>
              <a:buNone/>
            </a:pPr>
            <a:r>
              <a:rPr b="0" i="0" lang="it-IT" sz="1200" u="none" cap="none" strike="noStrike">
                <a:solidFill>
                  <a:schemeClr val="dk2"/>
                </a:solidFill>
                <a:latin typeface="Calibri"/>
                <a:ea typeface="Calibri"/>
                <a:cs typeface="Calibri"/>
                <a:sym typeface="Calibri"/>
              </a:rPr>
              <a:t>SUD E ISOLE:    55% </a:t>
            </a:r>
            <a:endParaRPr b="0" i="0" sz="1400" u="none" cap="none" strike="noStrike">
              <a:solidFill>
                <a:srgbClr val="000000"/>
              </a:solidFill>
              <a:latin typeface="Arial"/>
              <a:ea typeface="Arial"/>
              <a:cs typeface="Arial"/>
              <a:sym typeface="Arial"/>
            </a:endParaRPr>
          </a:p>
        </p:txBody>
      </p:sp>
      <p:sp>
        <p:nvSpPr>
          <p:cNvPr id="241" name="Google Shape;241;g2e7d9740709_2_0"/>
          <p:cNvSpPr txBox="1"/>
          <p:nvPr/>
        </p:nvSpPr>
        <p:spPr>
          <a:xfrm>
            <a:off x="998150" y="1022550"/>
            <a:ext cx="9066600" cy="670500"/>
          </a:xfrm>
          <a:prstGeom prst="rect">
            <a:avLst/>
          </a:prstGeom>
          <a:noFill/>
          <a:ln>
            <a:noFill/>
          </a:ln>
        </p:spPr>
        <p:txBody>
          <a:bodyPr anchorCtr="0" anchor="t" bIns="91425" lIns="91425" spcFirstLastPara="1" rIns="91425" wrap="square" tIns="91425">
            <a:spAutoFit/>
          </a:bodyPr>
          <a:lstStyle/>
          <a:p>
            <a:pPr indent="0" lvl="0" marL="0" rtl="0" algn="just">
              <a:lnSpc>
                <a:spcPct val="125454"/>
              </a:lnSpc>
              <a:spcBef>
                <a:spcPts val="0"/>
              </a:spcBef>
              <a:spcAft>
                <a:spcPts val="0"/>
              </a:spcAft>
              <a:buNone/>
            </a:pPr>
            <a:r>
              <a:rPr lang="it-IT">
                <a:solidFill>
                  <a:schemeClr val="dk1"/>
                </a:solidFill>
                <a:latin typeface="Calibri"/>
                <a:ea typeface="Calibri"/>
                <a:cs typeface="Calibri"/>
                <a:sym typeface="Calibri"/>
              </a:rPr>
              <a:t>La rilevazione dei dati, condotta nel 2023, ha coinvolto </a:t>
            </a:r>
            <a:r>
              <a:rPr b="1" lang="it-IT">
                <a:solidFill>
                  <a:schemeClr val="dk1"/>
                </a:solidFill>
                <a:latin typeface="Calibri"/>
                <a:ea typeface="Calibri"/>
                <a:cs typeface="Calibri"/>
                <a:sym typeface="Calibri"/>
              </a:rPr>
              <a:t>1.788 studenti delle scuole medie (40%) e superiori (60%)</a:t>
            </a:r>
            <a:r>
              <a:rPr lang="it-IT">
                <a:solidFill>
                  <a:schemeClr val="dk1"/>
                </a:solidFill>
                <a:latin typeface="Calibri"/>
                <a:ea typeface="Calibri"/>
                <a:cs typeface="Calibri"/>
                <a:sym typeface="Calibri"/>
              </a:rPr>
              <a:t>, sia maschi (49%) sia femmine (51%).</a:t>
            </a:r>
            <a:endParaRPr sz="1700"/>
          </a:p>
        </p:txBody>
      </p:sp>
      <p:sp>
        <p:nvSpPr>
          <p:cNvPr id="242" name="Google Shape;242;g2e7d9740709_2_0"/>
          <p:cNvSpPr/>
          <p:nvPr/>
        </p:nvSpPr>
        <p:spPr>
          <a:xfrm>
            <a:off x="2454998" y="302333"/>
            <a:ext cx="11460600" cy="519000"/>
          </a:xfrm>
          <a:prstGeom prst="rect">
            <a:avLst/>
          </a:prstGeom>
          <a:noFill/>
          <a:ln>
            <a:noFill/>
          </a:ln>
        </p:spPr>
        <p:txBody>
          <a:bodyPr anchorCtr="0" anchor="t" bIns="43625" lIns="87250" spcFirstLastPara="1" rIns="87250" wrap="square" tIns="43625">
            <a:noAutofit/>
          </a:bodyPr>
          <a:lstStyle/>
          <a:p>
            <a:pPr indent="0" lvl="0" marL="0" marR="0" rtl="0" algn="just">
              <a:lnSpc>
                <a:spcPct val="100000"/>
              </a:lnSpc>
              <a:spcBef>
                <a:spcPts val="0"/>
              </a:spcBef>
              <a:spcAft>
                <a:spcPts val="0"/>
              </a:spcAft>
              <a:buClr>
                <a:srgbClr val="000000"/>
              </a:buClr>
              <a:buSzPts val="2800"/>
              <a:buFont typeface="Arial"/>
              <a:buNone/>
            </a:pPr>
            <a:r>
              <a:rPr b="1" i="0" lang="it-IT" sz="2800" u="none" cap="none" strike="noStrike">
                <a:solidFill>
                  <a:srgbClr val="C00000"/>
                </a:solidFill>
                <a:latin typeface="Arial"/>
                <a:ea typeface="Arial"/>
                <a:cs typeface="Arial"/>
                <a:sym typeface="Arial"/>
              </a:rPr>
              <a:t>CAMPIONE</a:t>
            </a:r>
            <a:endParaRPr b="0" i="1" sz="2400" u="none" cap="none" strike="noStrike">
              <a:solidFill>
                <a:srgbClr val="C00000"/>
              </a:solidFill>
              <a:latin typeface="Arial"/>
              <a:ea typeface="Arial"/>
              <a:cs typeface="Arial"/>
              <a:sym typeface="Arial"/>
            </a:endParaRPr>
          </a:p>
        </p:txBody>
      </p:sp>
      <p:pic>
        <p:nvPicPr>
          <p:cNvPr id="243" name="Google Shape;243;g2e7d9740709_2_0"/>
          <p:cNvPicPr preferRelativeResize="0"/>
          <p:nvPr/>
        </p:nvPicPr>
        <p:blipFill rotWithShape="1">
          <a:blip r:embed="rId9">
            <a:alphaModFix/>
          </a:blip>
          <a:srcRect b="0" l="0" r="0" t="0"/>
          <a:stretch/>
        </p:blipFill>
        <p:spPr>
          <a:xfrm>
            <a:off x="1642637" y="6171650"/>
            <a:ext cx="1663486" cy="3693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g2e7d9740709_2_227"/>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descr="Immagine che contiene freccia&#10;&#10;Descrizione generata automaticamente" id="250" name="Google Shape;250;g2e7d9740709_2_227"/>
          <p:cNvPicPr preferRelativeResize="0"/>
          <p:nvPr>
            <p:ph idx="1" type="body"/>
          </p:nvPr>
        </p:nvPicPr>
        <p:blipFill rotWithShape="1">
          <a:blip r:embed="rId3">
            <a:alphaModFix/>
          </a:blip>
          <a:srcRect b="0" l="0" r="0" t="0"/>
          <a:stretch/>
        </p:blipFill>
        <p:spPr>
          <a:xfrm>
            <a:off x="0" y="-8"/>
            <a:ext cx="12192000" cy="6858000"/>
          </a:xfrm>
          <a:prstGeom prst="rect">
            <a:avLst/>
          </a:prstGeom>
          <a:noFill/>
          <a:ln>
            <a:noFill/>
          </a:ln>
        </p:spPr>
      </p:pic>
      <p:sp>
        <p:nvSpPr>
          <p:cNvPr id="251" name="Google Shape;251;g2e7d9740709_2_227"/>
          <p:cNvSpPr txBox="1"/>
          <p:nvPr/>
        </p:nvSpPr>
        <p:spPr>
          <a:xfrm>
            <a:off x="412638" y="980093"/>
            <a:ext cx="11366700" cy="4897800"/>
          </a:xfrm>
          <a:prstGeom prst="rect">
            <a:avLst/>
          </a:prstGeom>
          <a:noFill/>
          <a:ln>
            <a:noFill/>
          </a:ln>
        </p:spPr>
        <p:txBody>
          <a:bodyPr anchorCtr="0" anchor="t" bIns="41975" lIns="83975" spcFirstLastPara="1" rIns="83975" wrap="square" tIns="41975">
            <a:noAutofit/>
          </a:bodyPr>
          <a:lstStyle/>
          <a:p>
            <a:pPr indent="0" lvl="0" marL="0" marR="0" rtl="0" algn="just">
              <a:lnSpc>
                <a:spcPct val="100000"/>
              </a:lnSpc>
              <a:spcBef>
                <a:spcPts val="0"/>
              </a:spcBef>
              <a:spcAft>
                <a:spcPts val="0"/>
              </a:spcAft>
              <a:buClr>
                <a:schemeClr val="dk1"/>
              </a:buClr>
              <a:buSzPts val="1600"/>
              <a:buFont typeface="Calibri"/>
              <a:buNone/>
            </a:pPr>
            <a:r>
              <a:t/>
            </a:r>
            <a:endParaRPr b="0" i="0" sz="1600" u="none" cap="none" strike="noStrike">
              <a:solidFill>
                <a:srgbClr val="000000"/>
              </a:solidFill>
              <a:latin typeface="Arial"/>
              <a:ea typeface="Arial"/>
              <a:cs typeface="Arial"/>
              <a:sym typeface="Arial"/>
            </a:endParaRPr>
          </a:p>
        </p:txBody>
      </p:sp>
      <p:pic>
        <p:nvPicPr>
          <p:cNvPr id="252" name="Google Shape;252;g2e7d9740709_2_227"/>
          <p:cNvPicPr preferRelativeResize="0"/>
          <p:nvPr/>
        </p:nvPicPr>
        <p:blipFill rotWithShape="1">
          <a:blip r:embed="rId4">
            <a:alphaModFix/>
          </a:blip>
          <a:srcRect b="0" l="0" r="0" t="0"/>
          <a:stretch/>
        </p:blipFill>
        <p:spPr>
          <a:xfrm>
            <a:off x="1642637" y="6171650"/>
            <a:ext cx="1663486" cy="369300"/>
          </a:xfrm>
          <a:prstGeom prst="rect">
            <a:avLst/>
          </a:prstGeom>
          <a:noFill/>
          <a:ln>
            <a:noFill/>
          </a:ln>
        </p:spPr>
      </p:pic>
      <p:sp>
        <p:nvSpPr>
          <p:cNvPr id="253" name="Google Shape;253;g2e7d9740709_2_227"/>
          <p:cNvSpPr txBox="1"/>
          <p:nvPr/>
        </p:nvSpPr>
        <p:spPr>
          <a:xfrm>
            <a:off x="556800" y="1120375"/>
            <a:ext cx="10558500" cy="940800"/>
          </a:xfrm>
          <a:prstGeom prst="rect">
            <a:avLst/>
          </a:prstGeom>
          <a:noFill/>
          <a:ln>
            <a:noFill/>
          </a:ln>
        </p:spPr>
        <p:txBody>
          <a:bodyPr anchorCtr="0" anchor="t" bIns="91425" lIns="91425" spcFirstLastPara="1" rIns="91425" wrap="square" tIns="91425">
            <a:spAutoFit/>
          </a:bodyPr>
          <a:lstStyle/>
          <a:p>
            <a:pPr indent="0" lvl="0" marL="0" rtl="0" algn="just">
              <a:lnSpc>
                <a:spcPct val="125454"/>
              </a:lnSpc>
              <a:spcBef>
                <a:spcPts val="0"/>
              </a:spcBef>
              <a:spcAft>
                <a:spcPts val="0"/>
              </a:spcAft>
              <a:buNone/>
            </a:pPr>
            <a:r>
              <a:rPr lang="it-IT">
                <a:solidFill>
                  <a:schemeClr val="dk1"/>
                </a:solidFill>
                <a:latin typeface="Calibri"/>
                <a:ea typeface="Calibri"/>
                <a:cs typeface="Calibri"/>
                <a:sym typeface="Calibri"/>
              </a:rPr>
              <a:t>Anche se l’88% dei minori intervistati afferma avere più amici nel mondo reale, più di 1 su 3 (35%) accetta le richieste di amicizia o contatto da parte di utenti sconosciuti (nel 2022 era il 30%), e il 20% ammette di averli incontrati anche di persona. Un comportamento a rischio, decisamente sottovalutato dai minori.</a:t>
            </a:r>
            <a:endParaRPr sz="1700"/>
          </a:p>
        </p:txBody>
      </p:sp>
      <p:pic>
        <p:nvPicPr>
          <p:cNvPr id="254" name="Google Shape;254;g2e7d9740709_2_227"/>
          <p:cNvPicPr preferRelativeResize="0"/>
          <p:nvPr/>
        </p:nvPicPr>
        <p:blipFill rotWithShape="1">
          <a:blip r:embed="rId5">
            <a:alphaModFix/>
          </a:blip>
          <a:srcRect b="0" l="0" r="0" t="0"/>
          <a:stretch/>
        </p:blipFill>
        <p:spPr>
          <a:xfrm>
            <a:off x="556800" y="2724670"/>
            <a:ext cx="4993500" cy="2553300"/>
          </a:xfrm>
          <a:prstGeom prst="rect">
            <a:avLst/>
          </a:prstGeom>
          <a:noFill/>
          <a:ln>
            <a:noFill/>
          </a:ln>
        </p:spPr>
      </p:pic>
      <p:sp>
        <p:nvSpPr>
          <p:cNvPr id="255" name="Google Shape;255;g2e7d9740709_2_227"/>
          <p:cNvSpPr/>
          <p:nvPr/>
        </p:nvSpPr>
        <p:spPr>
          <a:xfrm>
            <a:off x="1115370" y="2201447"/>
            <a:ext cx="3094800" cy="523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1" lang="it-IT" sz="1400" u="none" cap="none" strike="noStrike">
                <a:solidFill>
                  <a:schemeClr val="dk1"/>
                </a:solidFill>
                <a:latin typeface="Calibri"/>
                <a:ea typeface="Calibri"/>
                <a:cs typeface="Calibri"/>
                <a:sym typeface="Calibri"/>
              </a:rPr>
              <a:t>Hai più amici su Internet o nel mondo reale?</a:t>
            </a:r>
            <a:endParaRPr b="0" i="0" sz="1400" u="none" cap="none" strike="noStrike">
              <a:solidFill>
                <a:srgbClr val="000000"/>
              </a:solidFill>
              <a:latin typeface="Arial"/>
              <a:ea typeface="Arial"/>
              <a:cs typeface="Arial"/>
              <a:sym typeface="Arial"/>
            </a:endParaRPr>
          </a:p>
        </p:txBody>
      </p:sp>
      <p:sp>
        <p:nvSpPr>
          <p:cNvPr id="256" name="Google Shape;256;g2e7d9740709_2_227"/>
          <p:cNvSpPr/>
          <p:nvPr/>
        </p:nvSpPr>
        <p:spPr>
          <a:xfrm>
            <a:off x="1490223" y="461096"/>
            <a:ext cx="11460600" cy="519000"/>
          </a:xfrm>
          <a:prstGeom prst="rect">
            <a:avLst/>
          </a:prstGeom>
          <a:noFill/>
          <a:ln>
            <a:noFill/>
          </a:ln>
        </p:spPr>
        <p:txBody>
          <a:bodyPr anchorCtr="0" anchor="t" bIns="43625" lIns="87250" spcFirstLastPara="1" rIns="87250" wrap="square" tIns="43625">
            <a:noAutofit/>
          </a:bodyPr>
          <a:lstStyle/>
          <a:p>
            <a:pPr indent="0" lvl="0" marL="0" marR="0" rtl="0" algn="just">
              <a:lnSpc>
                <a:spcPct val="100000"/>
              </a:lnSpc>
              <a:spcBef>
                <a:spcPts val="0"/>
              </a:spcBef>
              <a:spcAft>
                <a:spcPts val="0"/>
              </a:spcAft>
              <a:buClr>
                <a:srgbClr val="000000"/>
              </a:buClr>
              <a:buSzPts val="2800"/>
              <a:buFont typeface="Arial"/>
              <a:buNone/>
            </a:pPr>
            <a:r>
              <a:rPr b="1" i="0" lang="it-IT" sz="2800" u="none" cap="none" strike="noStrike">
                <a:solidFill>
                  <a:srgbClr val="C00000"/>
                </a:solidFill>
                <a:latin typeface="Arial"/>
                <a:ea typeface="Arial"/>
                <a:cs typeface="Arial"/>
                <a:sym typeface="Arial"/>
              </a:rPr>
              <a:t>LE RELAZIONI SU INTERNET</a:t>
            </a:r>
            <a:endParaRPr b="0" i="1" sz="2400" u="none" cap="none" strike="noStrike">
              <a:solidFill>
                <a:srgbClr val="C00000"/>
              </a:solidFill>
              <a:latin typeface="Arial"/>
              <a:ea typeface="Arial"/>
              <a:cs typeface="Arial"/>
              <a:sym typeface="Arial"/>
            </a:endParaRPr>
          </a:p>
        </p:txBody>
      </p:sp>
      <p:sp>
        <p:nvSpPr>
          <p:cNvPr id="257" name="Google Shape;257;g2e7d9740709_2_227"/>
          <p:cNvSpPr txBox="1"/>
          <p:nvPr/>
        </p:nvSpPr>
        <p:spPr>
          <a:xfrm>
            <a:off x="7565988" y="2333544"/>
            <a:ext cx="2043000" cy="2925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300"/>
              <a:buFont typeface="Arial"/>
              <a:buNone/>
            </a:pPr>
            <a:r>
              <a:rPr b="1" i="1" lang="it-IT" sz="1300" u="none" cap="none" strike="noStrike">
                <a:solidFill>
                  <a:srgbClr val="000000"/>
                </a:solidFill>
                <a:latin typeface="Calibri"/>
                <a:ea typeface="Calibri"/>
                <a:cs typeface="Calibri"/>
                <a:sym typeface="Calibri"/>
              </a:rPr>
              <a:t>AREA GEOGRAFICA</a:t>
            </a:r>
            <a:endParaRPr b="0" i="0" sz="1400" u="none" cap="none" strike="noStrike">
              <a:solidFill>
                <a:srgbClr val="000000"/>
              </a:solidFill>
              <a:latin typeface="Arial"/>
              <a:ea typeface="Arial"/>
              <a:cs typeface="Arial"/>
              <a:sym typeface="Arial"/>
            </a:endParaRPr>
          </a:p>
        </p:txBody>
      </p:sp>
      <p:graphicFrame>
        <p:nvGraphicFramePr>
          <p:cNvPr id="258" name="Google Shape;258;g2e7d9740709_2_227"/>
          <p:cNvGraphicFramePr/>
          <p:nvPr/>
        </p:nvGraphicFramePr>
        <p:xfrm>
          <a:off x="4770151" y="2625932"/>
          <a:ext cx="3000000" cy="3000000"/>
        </p:xfrm>
        <a:graphic>
          <a:graphicData uri="http://schemas.openxmlformats.org/drawingml/2006/table">
            <a:tbl>
              <a:tblPr bandRow="1" firstRow="1">
                <a:noFill/>
                <a:tableStyleId>{D6545B1D-4EE5-4442-80A2-D95A57AB237B}</a:tableStyleId>
              </a:tblPr>
              <a:tblGrid>
                <a:gridCol w="1569200"/>
                <a:gridCol w="1698850"/>
                <a:gridCol w="1634025"/>
                <a:gridCol w="1634025"/>
              </a:tblGrid>
              <a:tr h="235825">
                <a:tc>
                  <a:txBody>
                    <a:bodyPr/>
                    <a:lstStyle/>
                    <a:p>
                      <a:pPr indent="0" lvl="0" marL="0" marR="0" rtl="0" algn="ctr">
                        <a:lnSpc>
                          <a:spcPct val="100000"/>
                        </a:lnSpc>
                        <a:spcBef>
                          <a:spcPts val="0"/>
                        </a:spcBef>
                        <a:spcAft>
                          <a:spcPts val="0"/>
                        </a:spcAft>
                        <a:buClr>
                          <a:srgbClr val="000000"/>
                        </a:buClr>
                        <a:buSzPts val="1200"/>
                        <a:buFont typeface="Arial"/>
                        <a:buNone/>
                      </a:pPr>
                      <a:r>
                        <a:t/>
                      </a:r>
                      <a:endParaRPr b="1" sz="1200" u="none" cap="none" strike="noStrike">
                        <a:solidFill>
                          <a:schemeClr val="dk1"/>
                        </a:solidFill>
                        <a:latin typeface="Arial"/>
                        <a:ea typeface="Arial"/>
                        <a:cs typeface="Arial"/>
                        <a:sym typeface="Arial"/>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NORD</a:t>
                      </a:r>
                      <a:endParaRPr b="1" i="1" sz="1300" u="none" cap="none" strike="noStrike">
                        <a:solidFill>
                          <a:schemeClr val="lt1"/>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CENTRO</a:t>
                      </a:r>
                      <a:endParaRPr b="1" i="1" sz="1300" u="none" cap="none" strike="noStrike">
                        <a:solidFill>
                          <a:schemeClr val="lt1"/>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SUD E ISOLE</a:t>
                      </a:r>
                      <a:endParaRPr b="1" i="1" sz="1300" u="none" cap="none" strike="noStrike">
                        <a:solidFill>
                          <a:schemeClr val="lt1"/>
                        </a:solidFill>
                        <a:latin typeface="Calibri"/>
                        <a:ea typeface="Calibri"/>
                        <a:cs typeface="Calibri"/>
                        <a:sym typeface="Calibri"/>
                      </a:endParaRPr>
                    </a:p>
                  </a:txBody>
                  <a:tcPr marT="9525" marB="0" marR="9525" marL="9525" anchor="ctr"/>
                </a:tc>
              </a:tr>
              <a:tr h="218525">
                <a:tc gridSpan="4">
                  <a:txBody>
                    <a:bodyPr/>
                    <a:lstStyle/>
                    <a:p>
                      <a:pPr indent="0" lvl="0" marL="0" marR="0" rtl="0" algn="ctr">
                        <a:lnSpc>
                          <a:spcPct val="100000"/>
                        </a:lnSpc>
                        <a:spcBef>
                          <a:spcPts val="0"/>
                        </a:spcBef>
                        <a:spcAft>
                          <a:spcPts val="0"/>
                        </a:spcAft>
                        <a:buClr>
                          <a:schemeClr val="dk1"/>
                        </a:buClr>
                        <a:buSzPts val="1200"/>
                        <a:buFont typeface="Calibri"/>
                        <a:buNone/>
                      </a:pPr>
                      <a:r>
                        <a:rPr i="1" lang="it-IT" sz="1200" u="none" cap="none" strike="noStrike"/>
                        <a:t>Hai più amici su Internet o nel mondo reale?</a:t>
                      </a:r>
                      <a:endParaRPr sz="1400" u="none" cap="none" strike="noStrike"/>
                    </a:p>
                  </a:txBody>
                  <a:tcPr marT="9525" marB="0" marR="9525" marL="9525" anchor="ctr"/>
                </a:tc>
                <a:tc hMerge="1"/>
                <a:tc hMerge="1"/>
                <a:tc hMerge="1"/>
              </a:tr>
              <a:tr h="311550">
                <a:tc>
                  <a:txBody>
                    <a:bodyPr/>
                    <a:lstStyle/>
                    <a:p>
                      <a:pPr indent="0" lvl="0" marL="0" marR="0" rtl="0" algn="r">
                        <a:lnSpc>
                          <a:spcPct val="100000"/>
                        </a:lnSpc>
                        <a:spcBef>
                          <a:spcPts val="0"/>
                        </a:spcBef>
                        <a:spcAft>
                          <a:spcPts val="0"/>
                        </a:spcAft>
                        <a:buClr>
                          <a:srgbClr val="000000"/>
                        </a:buClr>
                        <a:buSzPts val="1200"/>
                        <a:buFont typeface="Arial"/>
                        <a:buNone/>
                      </a:pPr>
                      <a:r>
                        <a:rPr lang="it-IT" sz="1200" u="none" cap="none" strike="noStrike"/>
                        <a:t>Sui social</a:t>
                      </a:r>
                      <a:endParaRPr b="1" i="0" sz="1200" u="none" cap="none" strike="noStrike">
                        <a:solidFill>
                          <a:srgbClr val="000000"/>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600"/>
                        <a:buFont typeface="Arial"/>
                        <a:buNone/>
                      </a:pPr>
                      <a:r>
                        <a:rPr b="0" i="0" lang="it-IT" sz="1600" u="none" cap="none" strike="noStrike">
                          <a:solidFill>
                            <a:srgbClr val="000000"/>
                          </a:solidFill>
                          <a:latin typeface="Calibri"/>
                          <a:ea typeface="Calibri"/>
                          <a:cs typeface="Calibri"/>
                          <a:sym typeface="Calibri"/>
                        </a:rPr>
                        <a:t>3%</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600"/>
                        <a:buFont typeface="Arial"/>
                        <a:buNone/>
                      </a:pPr>
                      <a:r>
                        <a:rPr b="0" i="0" lang="it-IT" sz="1600" u="none" cap="none" strike="noStrike">
                          <a:solidFill>
                            <a:srgbClr val="000000"/>
                          </a:solidFill>
                          <a:latin typeface="Calibri"/>
                          <a:ea typeface="Calibri"/>
                          <a:cs typeface="Calibri"/>
                          <a:sym typeface="Calibri"/>
                        </a:rPr>
                        <a:t>3%</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600"/>
                        <a:buFont typeface="Arial"/>
                        <a:buNone/>
                      </a:pPr>
                      <a:r>
                        <a:rPr b="0" i="0" lang="it-IT" sz="1600" u="none" cap="none" strike="noStrike">
                          <a:solidFill>
                            <a:srgbClr val="000000"/>
                          </a:solidFill>
                          <a:latin typeface="Calibri"/>
                          <a:ea typeface="Calibri"/>
                          <a:cs typeface="Calibri"/>
                          <a:sym typeface="Calibri"/>
                        </a:rPr>
                        <a:t>5%</a:t>
                      </a:r>
                      <a:endParaRPr sz="1400" u="none" cap="none" strike="noStrike"/>
                    </a:p>
                  </a:txBody>
                  <a:tcPr marT="9525" marB="0" marR="9525" marL="9525" anchor="ctr"/>
                </a:tc>
              </a:tr>
              <a:tr h="311550">
                <a:tc>
                  <a:txBody>
                    <a:bodyPr/>
                    <a:lstStyle/>
                    <a:p>
                      <a:pPr indent="0" lvl="0" marL="0" marR="0" rtl="0" algn="r">
                        <a:lnSpc>
                          <a:spcPct val="100000"/>
                        </a:lnSpc>
                        <a:spcBef>
                          <a:spcPts val="0"/>
                        </a:spcBef>
                        <a:spcAft>
                          <a:spcPts val="0"/>
                        </a:spcAft>
                        <a:buClr>
                          <a:srgbClr val="000000"/>
                        </a:buClr>
                        <a:buSzPts val="1200"/>
                        <a:buFont typeface="Arial"/>
                        <a:buNone/>
                      </a:pPr>
                      <a:r>
                        <a:rPr lang="it-IT" sz="1200" u="none" cap="none" strike="noStrike">
                          <a:solidFill>
                            <a:schemeClr val="dk1"/>
                          </a:solidFill>
                          <a:latin typeface="Calibri"/>
                          <a:ea typeface="Calibri"/>
                          <a:cs typeface="Calibri"/>
                          <a:sym typeface="Calibri"/>
                        </a:rPr>
                        <a:t>Nel mondo reale</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600"/>
                        <a:buFont typeface="Arial"/>
                        <a:buNone/>
                      </a:pPr>
                      <a:r>
                        <a:rPr b="0" i="0" lang="it-IT" sz="1600" u="none" cap="none" strike="noStrike">
                          <a:solidFill>
                            <a:srgbClr val="000000"/>
                          </a:solidFill>
                          <a:latin typeface="Calibri"/>
                          <a:ea typeface="Calibri"/>
                          <a:cs typeface="Calibri"/>
                          <a:sym typeface="Calibri"/>
                        </a:rPr>
                        <a:t>89%</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600"/>
                        <a:buFont typeface="Arial"/>
                        <a:buNone/>
                      </a:pPr>
                      <a:r>
                        <a:rPr b="0" i="0" lang="it-IT" sz="1600" u="none" cap="none" strike="noStrike">
                          <a:solidFill>
                            <a:srgbClr val="000000"/>
                          </a:solidFill>
                          <a:latin typeface="Calibri"/>
                          <a:ea typeface="Calibri"/>
                          <a:cs typeface="Calibri"/>
                          <a:sym typeface="Calibri"/>
                        </a:rPr>
                        <a:t>92%</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600"/>
                        <a:buFont typeface="Arial"/>
                        <a:buNone/>
                      </a:pPr>
                      <a:r>
                        <a:rPr b="0" i="0" lang="it-IT" sz="1600" u="none" cap="none" strike="noStrike">
                          <a:solidFill>
                            <a:srgbClr val="000000"/>
                          </a:solidFill>
                          <a:latin typeface="Calibri"/>
                          <a:ea typeface="Calibri"/>
                          <a:cs typeface="Calibri"/>
                          <a:sym typeface="Calibri"/>
                        </a:rPr>
                        <a:t>86%</a:t>
                      </a:r>
                      <a:endParaRPr sz="1400" u="none" cap="none" strike="noStrike"/>
                    </a:p>
                  </a:txBody>
                  <a:tcPr marT="9525" marB="0" marR="9525" marL="9525" anchor="ctr"/>
                </a:tc>
              </a:tr>
              <a:tr h="311550">
                <a:tc>
                  <a:txBody>
                    <a:bodyPr/>
                    <a:lstStyle/>
                    <a:p>
                      <a:pPr indent="0" lvl="0" marL="0" marR="0" rtl="0" algn="r">
                        <a:lnSpc>
                          <a:spcPct val="100000"/>
                        </a:lnSpc>
                        <a:spcBef>
                          <a:spcPts val="0"/>
                        </a:spcBef>
                        <a:spcAft>
                          <a:spcPts val="0"/>
                        </a:spcAft>
                        <a:buClr>
                          <a:srgbClr val="000000"/>
                        </a:buClr>
                        <a:buSzPts val="1200"/>
                        <a:buFont typeface="Arial"/>
                        <a:buNone/>
                      </a:pPr>
                      <a:r>
                        <a:rPr lang="it-IT" sz="1200" u="none" cap="none" strike="noStrike"/>
                        <a:t>La stessa quantità</a:t>
                      </a:r>
                      <a:endParaRPr b="1" i="0" sz="1200" u="none" cap="none" strike="noStrike">
                        <a:solidFill>
                          <a:srgbClr val="000000"/>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600"/>
                        <a:buFont typeface="Arial"/>
                        <a:buNone/>
                      </a:pPr>
                      <a:r>
                        <a:rPr b="0" i="0" lang="it-IT" sz="1600" u="none" cap="none" strike="noStrike">
                          <a:solidFill>
                            <a:srgbClr val="000000"/>
                          </a:solidFill>
                          <a:latin typeface="Calibri"/>
                          <a:ea typeface="Calibri"/>
                          <a:cs typeface="Calibri"/>
                          <a:sym typeface="Calibri"/>
                        </a:rPr>
                        <a:t>8%</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600"/>
                        <a:buFont typeface="Arial"/>
                        <a:buNone/>
                      </a:pPr>
                      <a:r>
                        <a:rPr b="0" i="0" lang="it-IT" sz="1600" u="none" cap="none" strike="noStrike">
                          <a:solidFill>
                            <a:srgbClr val="000000"/>
                          </a:solidFill>
                          <a:latin typeface="Calibri"/>
                          <a:ea typeface="Calibri"/>
                          <a:cs typeface="Calibri"/>
                          <a:sym typeface="Calibri"/>
                        </a:rPr>
                        <a:t>5%</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600"/>
                        <a:buFont typeface="Arial"/>
                        <a:buNone/>
                      </a:pPr>
                      <a:r>
                        <a:rPr b="0" i="0" lang="it-IT" sz="1600" u="none" cap="none" strike="noStrike">
                          <a:solidFill>
                            <a:srgbClr val="000000"/>
                          </a:solidFill>
                          <a:latin typeface="Calibri"/>
                          <a:ea typeface="Calibri"/>
                          <a:cs typeface="Calibri"/>
                          <a:sym typeface="Calibri"/>
                        </a:rPr>
                        <a:t>9%</a:t>
                      </a:r>
                      <a:endParaRPr sz="1400" u="none" cap="none" strike="noStrike"/>
                    </a:p>
                  </a:txBody>
                  <a:tcPr marT="9525" marB="0" marR="9525" marL="9525" anchor="ct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g2e7d9740709_2_258"/>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descr="Immagine che contiene freccia&#10;&#10;Descrizione generata automaticamente" id="265" name="Google Shape;265;g2e7d9740709_2_258"/>
          <p:cNvPicPr preferRelativeResize="0"/>
          <p:nvPr>
            <p:ph idx="1" type="body"/>
          </p:nvPr>
        </p:nvPicPr>
        <p:blipFill rotWithShape="1">
          <a:blip r:embed="rId3">
            <a:alphaModFix/>
          </a:blip>
          <a:srcRect b="0" l="0" r="0" t="0"/>
          <a:stretch/>
        </p:blipFill>
        <p:spPr>
          <a:xfrm>
            <a:off x="0" y="-45283"/>
            <a:ext cx="12192000" cy="6858000"/>
          </a:xfrm>
          <a:prstGeom prst="rect">
            <a:avLst/>
          </a:prstGeom>
          <a:noFill/>
          <a:ln>
            <a:noFill/>
          </a:ln>
        </p:spPr>
      </p:pic>
      <p:pic>
        <p:nvPicPr>
          <p:cNvPr id="266" name="Google Shape;266;g2e7d9740709_2_258"/>
          <p:cNvPicPr preferRelativeResize="0"/>
          <p:nvPr/>
        </p:nvPicPr>
        <p:blipFill rotWithShape="1">
          <a:blip r:embed="rId4">
            <a:alphaModFix/>
          </a:blip>
          <a:srcRect b="0" l="0" r="0" t="0"/>
          <a:stretch/>
        </p:blipFill>
        <p:spPr>
          <a:xfrm>
            <a:off x="1642637" y="6171650"/>
            <a:ext cx="1663486" cy="369300"/>
          </a:xfrm>
          <a:prstGeom prst="rect">
            <a:avLst/>
          </a:prstGeom>
          <a:noFill/>
          <a:ln>
            <a:noFill/>
          </a:ln>
        </p:spPr>
      </p:pic>
      <p:sp>
        <p:nvSpPr>
          <p:cNvPr id="267" name="Google Shape;267;g2e7d9740709_2_258"/>
          <p:cNvSpPr txBox="1"/>
          <p:nvPr/>
        </p:nvSpPr>
        <p:spPr>
          <a:xfrm>
            <a:off x="556800" y="1120375"/>
            <a:ext cx="10558500" cy="1481700"/>
          </a:xfrm>
          <a:prstGeom prst="rect">
            <a:avLst/>
          </a:prstGeom>
          <a:noFill/>
          <a:ln>
            <a:noFill/>
          </a:ln>
        </p:spPr>
        <p:txBody>
          <a:bodyPr anchorCtr="0" anchor="t" bIns="91425" lIns="91425" spcFirstLastPara="1" rIns="91425" wrap="square" tIns="91425">
            <a:spAutoFit/>
          </a:bodyPr>
          <a:lstStyle/>
          <a:p>
            <a:pPr indent="0" lvl="0" marL="0" rtl="0" algn="just">
              <a:lnSpc>
                <a:spcPct val="125454"/>
              </a:lnSpc>
              <a:spcBef>
                <a:spcPts val="0"/>
              </a:spcBef>
              <a:spcAft>
                <a:spcPts val="0"/>
              </a:spcAft>
              <a:buNone/>
            </a:pPr>
            <a:r>
              <a:rPr lang="it-IT">
                <a:solidFill>
                  <a:schemeClr val="dk1"/>
                </a:solidFill>
                <a:latin typeface="Calibri"/>
                <a:ea typeface="Calibri"/>
                <a:cs typeface="Calibri"/>
                <a:sym typeface="Calibri"/>
              </a:rPr>
              <a:t>Un altro dato significativo è quello relativo al tipo di presenza sui social. Oltre 1 su 4 (26%, nel 2022 era il 22%, nel 2020 il 19%) ha un proprio canale attraverso il quale condivide con gli utenti contenuti come video, tutorial, foto, dove racconta la propria vita, anche facendo live streaming. Questo fenomeno risente con ogni probabilità del ruolo sempre più importante che rivestono gli influencer agli occhi degli adolescenti, che aspirano a diventare come loro.</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p:txBody>
      </p:sp>
      <p:sp>
        <p:nvSpPr>
          <p:cNvPr id="268" name="Google Shape;268;g2e7d9740709_2_258"/>
          <p:cNvSpPr/>
          <p:nvPr/>
        </p:nvSpPr>
        <p:spPr>
          <a:xfrm>
            <a:off x="1490223" y="551646"/>
            <a:ext cx="11460600" cy="519000"/>
          </a:xfrm>
          <a:prstGeom prst="rect">
            <a:avLst/>
          </a:prstGeom>
          <a:noFill/>
          <a:ln>
            <a:noFill/>
          </a:ln>
        </p:spPr>
        <p:txBody>
          <a:bodyPr anchorCtr="0" anchor="t" bIns="43625" lIns="87250" spcFirstLastPara="1" rIns="87250" wrap="square" tIns="43625">
            <a:noAutofit/>
          </a:bodyPr>
          <a:lstStyle/>
          <a:p>
            <a:pPr indent="0" lvl="0" marL="0" marR="0" rtl="0" algn="just">
              <a:lnSpc>
                <a:spcPct val="100000"/>
              </a:lnSpc>
              <a:spcBef>
                <a:spcPts val="0"/>
              </a:spcBef>
              <a:spcAft>
                <a:spcPts val="0"/>
              </a:spcAft>
              <a:buClr>
                <a:srgbClr val="000000"/>
              </a:buClr>
              <a:buSzPts val="2800"/>
              <a:buFont typeface="Arial"/>
              <a:buNone/>
            </a:pPr>
            <a:r>
              <a:rPr b="1" lang="it-IT" sz="2800">
                <a:solidFill>
                  <a:srgbClr val="C00000"/>
                </a:solidFill>
              </a:rPr>
              <a:t>LA PUBBLICAZIONE DI CONTENUTI</a:t>
            </a:r>
            <a:endParaRPr b="0" i="1" sz="2400" u="none" cap="none" strike="noStrike">
              <a:solidFill>
                <a:srgbClr val="C00000"/>
              </a:solidFill>
              <a:latin typeface="Arial"/>
              <a:ea typeface="Arial"/>
              <a:cs typeface="Arial"/>
              <a:sym typeface="Arial"/>
            </a:endParaRPr>
          </a:p>
        </p:txBody>
      </p:sp>
      <p:sp>
        <p:nvSpPr>
          <p:cNvPr id="269" name="Google Shape;269;g2e7d9740709_2_258"/>
          <p:cNvSpPr txBox="1"/>
          <p:nvPr/>
        </p:nvSpPr>
        <p:spPr>
          <a:xfrm>
            <a:off x="7953257" y="2852759"/>
            <a:ext cx="2043000" cy="2925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300"/>
              <a:buFont typeface="Calibri"/>
              <a:buNone/>
            </a:pPr>
            <a:r>
              <a:rPr b="1" i="1" lang="it-IT" sz="1300" u="none" cap="none" strike="noStrike">
                <a:solidFill>
                  <a:srgbClr val="000000"/>
                </a:solidFill>
                <a:latin typeface="Calibri"/>
                <a:ea typeface="Calibri"/>
                <a:cs typeface="Calibri"/>
                <a:sym typeface="Calibri"/>
              </a:rPr>
              <a:t>AREA GEOGRAFICA</a:t>
            </a:r>
            <a:endParaRPr b="0" i="0" sz="1400" u="none" cap="none" strike="noStrike">
              <a:solidFill>
                <a:srgbClr val="000000"/>
              </a:solidFill>
              <a:latin typeface="Arial"/>
              <a:ea typeface="Arial"/>
              <a:cs typeface="Arial"/>
              <a:sym typeface="Arial"/>
            </a:endParaRPr>
          </a:p>
        </p:txBody>
      </p:sp>
      <p:graphicFrame>
        <p:nvGraphicFramePr>
          <p:cNvPr id="270" name="Google Shape;270;g2e7d9740709_2_258"/>
          <p:cNvGraphicFramePr/>
          <p:nvPr/>
        </p:nvGraphicFramePr>
        <p:xfrm>
          <a:off x="6681474" y="3284072"/>
          <a:ext cx="3000000" cy="3000000"/>
        </p:xfrm>
        <a:graphic>
          <a:graphicData uri="http://schemas.openxmlformats.org/drawingml/2006/table">
            <a:tbl>
              <a:tblPr bandRow="1" firstRow="1">
                <a:noFill/>
                <a:tableStyleId>{D6545B1D-4EE5-4442-80A2-D95A57AB237B}</a:tableStyleId>
              </a:tblPr>
              <a:tblGrid>
                <a:gridCol w="1075600"/>
                <a:gridCol w="1164450"/>
                <a:gridCol w="1120025"/>
                <a:gridCol w="1120025"/>
              </a:tblGrid>
              <a:tr h="185050">
                <a:tc>
                  <a:txBody>
                    <a:bodyPr/>
                    <a:lstStyle/>
                    <a:p>
                      <a:pPr indent="0" lvl="0" marL="0" marR="0" rtl="0" algn="ctr">
                        <a:lnSpc>
                          <a:spcPct val="100000"/>
                        </a:lnSpc>
                        <a:spcBef>
                          <a:spcPts val="0"/>
                        </a:spcBef>
                        <a:spcAft>
                          <a:spcPts val="0"/>
                        </a:spcAft>
                        <a:buClr>
                          <a:srgbClr val="000000"/>
                        </a:buClr>
                        <a:buSzPts val="1200"/>
                        <a:buFont typeface="Arial"/>
                        <a:buNone/>
                      </a:pPr>
                      <a:r>
                        <a:t/>
                      </a:r>
                      <a:endParaRPr b="1" sz="1200" u="none" cap="none" strike="noStrike">
                        <a:solidFill>
                          <a:schemeClr val="dk1"/>
                        </a:solidFill>
                        <a:latin typeface="Arial"/>
                        <a:ea typeface="Arial"/>
                        <a:cs typeface="Arial"/>
                        <a:sym typeface="Arial"/>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NORD</a:t>
                      </a:r>
                      <a:endParaRPr b="1" i="1" sz="1300" u="none" cap="none" strike="noStrike">
                        <a:solidFill>
                          <a:schemeClr val="lt1"/>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CENTRO</a:t>
                      </a:r>
                      <a:endParaRPr b="1" i="1" sz="1300" u="none" cap="none" strike="noStrike">
                        <a:solidFill>
                          <a:schemeClr val="lt1"/>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SUD E ISOLE</a:t>
                      </a:r>
                      <a:endParaRPr b="1" i="1" sz="1300" u="none" cap="none" strike="noStrike">
                        <a:solidFill>
                          <a:schemeClr val="lt1"/>
                        </a:solidFill>
                        <a:latin typeface="Calibri"/>
                        <a:ea typeface="Calibri"/>
                        <a:cs typeface="Calibri"/>
                        <a:sym typeface="Calibri"/>
                      </a:endParaRPr>
                    </a:p>
                  </a:txBody>
                  <a:tcPr marT="9525" marB="0" marR="9525" marL="9525" anchor="ctr"/>
                </a:tc>
              </a:tr>
              <a:tr h="171450">
                <a:tc gridSpan="4">
                  <a:txBody>
                    <a:bodyPr/>
                    <a:lstStyle/>
                    <a:p>
                      <a:pPr indent="0" lvl="0" marL="0" marR="0" rtl="0" algn="ctr">
                        <a:lnSpc>
                          <a:spcPct val="100000"/>
                        </a:lnSpc>
                        <a:spcBef>
                          <a:spcPts val="0"/>
                        </a:spcBef>
                        <a:spcAft>
                          <a:spcPts val="0"/>
                        </a:spcAft>
                        <a:buClr>
                          <a:schemeClr val="dk1"/>
                        </a:buClr>
                        <a:buSzPts val="1200"/>
                        <a:buFont typeface="Calibri"/>
                        <a:buNone/>
                      </a:pPr>
                      <a:r>
                        <a:rPr i="1" lang="it-IT" sz="1200" u="none" cap="none" strike="noStrike"/>
                        <a:t>Hai un tuo canale dove pubblichi video, tutorial, foto, racconti la tua vita, fai live streaming?</a:t>
                      </a:r>
                      <a:endParaRPr sz="1400" u="none" cap="none" strike="noStrike"/>
                    </a:p>
                  </a:txBody>
                  <a:tcPr marT="9525" marB="0" marR="9525" marL="9525" anchor="ctr"/>
                </a:tc>
                <a:tc hMerge="1"/>
                <a:tc hMerge="1"/>
                <a:tc hMerge="1"/>
              </a:tr>
              <a:tr h="244450">
                <a:tc>
                  <a:txBody>
                    <a:bodyPr/>
                    <a:lstStyle/>
                    <a:p>
                      <a:pPr indent="0" lvl="0" marL="0" marR="0" rtl="0" algn="r">
                        <a:lnSpc>
                          <a:spcPct val="100000"/>
                        </a:lnSpc>
                        <a:spcBef>
                          <a:spcPts val="0"/>
                        </a:spcBef>
                        <a:spcAft>
                          <a:spcPts val="0"/>
                        </a:spcAft>
                        <a:buClr>
                          <a:srgbClr val="000000"/>
                        </a:buClr>
                        <a:buSzPts val="1200"/>
                        <a:buFont typeface="Arial"/>
                        <a:buNone/>
                      </a:pPr>
                      <a:r>
                        <a:rPr lang="it-IT" sz="1200" u="none" cap="none" strike="noStrike"/>
                        <a:t>SI’ </a:t>
                      </a:r>
                      <a:endParaRPr b="1" i="0" sz="1200" u="none" cap="none" strike="noStrike">
                        <a:solidFill>
                          <a:srgbClr val="000000"/>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21%</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24%</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30%</a:t>
                      </a:r>
                      <a:endParaRPr sz="1400" u="none" cap="none" strike="noStrike"/>
                    </a:p>
                  </a:txBody>
                  <a:tcPr marT="9525" marB="0" marR="9525" marL="9525" anchor="ctr"/>
                </a:tc>
              </a:tr>
              <a:tr h="244450">
                <a:tc>
                  <a:txBody>
                    <a:bodyPr/>
                    <a:lstStyle/>
                    <a:p>
                      <a:pPr indent="0" lvl="0" marL="0" marR="0" rtl="0" algn="r">
                        <a:lnSpc>
                          <a:spcPct val="100000"/>
                        </a:lnSpc>
                        <a:spcBef>
                          <a:spcPts val="0"/>
                        </a:spcBef>
                        <a:spcAft>
                          <a:spcPts val="0"/>
                        </a:spcAft>
                        <a:buClr>
                          <a:srgbClr val="000000"/>
                        </a:buClr>
                        <a:buSzPts val="1200"/>
                        <a:buFont typeface="Arial"/>
                        <a:buNone/>
                      </a:pPr>
                      <a:r>
                        <a:rPr lang="it-IT" sz="1200" u="none" cap="none" strike="noStrike"/>
                        <a:t>NO</a:t>
                      </a:r>
                      <a:endParaRPr b="1" i="0" sz="1200" u="none" cap="none" strike="noStrike">
                        <a:solidFill>
                          <a:srgbClr val="000000"/>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79%</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76%</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70%</a:t>
                      </a:r>
                      <a:endParaRPr sz="1400" u="none" cap="none" strike="noStrike"/>
                    </a:p>
                  </a:txBody>
                  <a:tcPr marT="9525" marB="0" marR="9525" marL="9525" anchor="ctr"/>
                </a:tc>
              </a:tr>
            </a:tbl>
          </a:graphicData>
        </a:graphic>
      </p:graphicFrame>
      <p:sp>
        <p:nvSpPr>
          <p:cNvPr id="271" name="Google Shape;271;g2e7d9740709_2_258"/>
          <p:cNvSpPr/>
          <p:nvPr/>
        </p:nvSpPr>
        <p:spPr>
          <a:xfrm>
            <a:off x="904592" y="2582475"/>
            <a:ext cx="5241300" cy="523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Calibri"/>
              <a:buNone/>
            </a:pPr>
            <a:r>
              <a:rPr b="0" i="1" lang="it-IT" sz="1400" u="none" cap="none" strike="noStrike">
                <a:solidFill>
                  <a:srgbClr val="000000"/>
                </a:solidFill>
                <a:latin typeface="Calibri"/>
                <a:ea typeface="Calibri"/>
                <a:cs typeface="Calibri"/>
                <a:sym typeface="Calibri"/>
              </a:rPr>
              <a:t>Hai un tuo canale dove pubblichi video, tutorial, foto, racconti la tua vita, fai live streaming?</a:t>
            </a:r>
            <a:endParaRPr b="0" i="0" sz="1400" u="none" cap="none" strike="noStrike">
              <a:solidFill>
                <a:srgbClr val="000000"/>
              </a:solidFill>
              <a:latin typeface="Arial"/>
              <a:ea typeface="Arial"/>
              <a:cs typeface="Arial"/>
              <a:sym typeface="Arial"/>
            </a:endParaRPr>
          </a:p>
        </p:txBody>
      </p:sp>
      <p:pic>
        <p:nvPicPr>
          <p:cNvPr id="272" name="Google Shape;272;g2e7d9740709_2_258"/>
          <p:cNvPicPr preferRelativeResize="0"/>
          <p:nvPr/>
        </p:nvPicPr>
        <p:blipFill rotWithShape="1">
          <a:blip r:embed="rId5">
            <a:alphaModFix/>
          </a:blip>
          <a:srcRect b="0" l="0" r="0" t="0"/>
          <a:stretch/>
        </p:blipFill>
        <p:spPr>
          <a:xfrm>
            <a:off x="848" y="2978065"/>
            <a:ext cx="5241300" cy="2546700"/>
          </a:xfrm>
          <a:prstGeom prst="rect">
            <a:avLst/>
          </a:prstGeom>
          <a:noFill/>
          <a:ln>
            <a:noFill/>
          </a:ln>
        </p:spPr>
      </p:pic>
      <p:graphicFrame>
        <p:nvGraphicFramePr>
          <p:cNvPr id="273" name="Google Shape;273;g2e7d9740709_2_258"/>
          <p:cNvGraphicFramePr/>
          <p:nvPr/>
        </p:nvGraphicFramePr>
        <p:xfrm>
          <a:off x="4106970" y="3852348"/>
          <a:ext cx="3000000" cy="3000000"/>
        </p:xfrm>
        <a:graphic>
          <a:graphicData uri="http://schemas.openxmlformats.org/drawingml/2006/table">
            <a:tbl>
              <a:tblPr bandRow="1" firstRow="1">
                <a:noFill/>
                <a:tableStyleId>{D6545B1D-4EE5-4442-80A2-D95A57AB237B}</a:tableStyleId>
              </a:tblPr>
              <a:tblGrid>
                <a:gridCol w="560275"/>
                <a:gridCol w="711250"/>
                <a:gridCol w="711250"/>
              </a:tblGrid>
              <a:tr h="184800">
                <a:tc>
                  <a:txBody>
                    <a:bodyPr/>
                    <a:lstStyle/>
                    <a:p>
                      <a:pPr indent="0" lvl="0" marL="0" marR="0" rtl="0" algn="ctr">
                        <a:lnSpc>
                          <a:spcPct val="100000"/>
                        </a:lnSpc>
                        <a:spcBef>
                          <a:spcPts val="0"/>
                        </a:spcBef>
                        <a:spcAft>
                          <a:spcPts val="0"/>
                        </a:spcAft>
                        <a:buClr>
                          <a:srgbClr val="000000"/>
                        </a:buClr>
                        <a:buSzPts val="1200"/>
                        <a:buFont typeface="Arial"/>
                        <a:buNone/>
                      </a:pPr>
                      <a:r>
                        <a:t/>
                      </a:r>
                      <a:endParaRPr b="1" sz="1200" u="none" cap="none" strike="noStrike">
                        <a:solidFill>
                          <a:schemeClr val="dk1"/>
                        </a:solidFill>
                        <a:latin typeface="Arial"/>
                        <a:ea typeface="Arial"/>
                        <a:cs typeface="Arial"/>
                        <a:sym typeface="Arial"/>
                      </a:endParaRPr>
                    </a:p>
                  </a:txBody>
                  <a:tcPr marT="9525" marB="0" marR="9525" marL="9525" anchor="ctr"/>
                </a:tc>
                <a:tc>
                  <a:txBody>
                    <a:bodyPr/>
                    <a:lstStyle/>
                    <a:p>
                      <a:pPr indent="0" lvl="0" marL="0" marR="0" rtl="0" algn="ctr">
                        <a:lnSpc>
                          <a:spcPct val="100000"/>
                        </a:lnSpc>
                        <a:spcBef>
                          <a:spcPts val="0"/>
                        </a:spcBef>
                        <a:spcAft>
                          <a:spcPts val="0"/>
                        </a:spcAft>
                        <a:buClr>
                          <a:schemeClr val="dk1"/>
                        </a:buClr>
                        <a:buSzPts val="1300"/>
                        <a:buFont typeface="Calibri"/>
                        <a:buNone/>
                      </a:pPr>
                      <a:r>
                        <a:rPr lang="it-IT" sz="1300" u="none" cap="none" strike="noStrike"/>
                        <a:t>2022</a:t>
                      </a:r>
                      <a:endParaRPr b="1" i="1" sz="1300" u="none" cap="none" strike="noStrike">
                        <a:solidFill>
                          <a:schemeClr val="lt1"/>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2020</a:t>
                      </a:r>
                      <a:endParaRPr b="1" i="1" sz="1300" u="none" cap="none" strike="noStrike">
                        <a:solidFill>
                          <a:schemeClr val="lt1"/>
                        </a:solidFill>
                        <a:latin typeface="Calibri"/>
                        <a:ea typeface="Calibri"/>
                        <a:cs typeface="Calibri"/>
                        <a:sym typeface="Calibri"/>
                      </a:endParaRPr>
                    </a:p>
                  </a:txBody>
                  <a:tcPr marT="9525" marB="0" marR="9525" marL="9525" anchor="ctr"/>
                </a:tc>
              </a:tr>
              <a:tr h="244150">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Si’</a:t>
                      </a:r>
                      <a:endParaRPr b="1" i="0" sz="1200" u="none" cap="none" strike="noStrike">
                        <a:solidFill>
                          <a:srgbClr val="000000"/>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22%</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19%</a:t>
                      </a:r>
                      <a:endParaRPr sz="1400" u="none" cap="none" strike="noStrike"/>
                    </a:p>
                  </a:txBody>
                  <a:tcPr marT="9525" marB="0" marR="9525" marL="9525" anchor="ctr"/>
                </a:tc>
              </a:tr>
              <a:tr h="244150">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No</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78%</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81%</a:t>
                      </a:r>
                      <a:endParaRPr sz="1400" u="none" cap="none" strike="noStrike"/>
                    </a:p>
                  </a:txBody>
                  <a:tcPr marT="9525" marB="0" marR="9525" marL="9525" anchor="ct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g2e7d9740709_2_243"/>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descr="Immagine che contiene freccia&#10;&#10;Descrizione generata automaticamente" id="280" name="Google Shape;280;g2e7d9740709_2_243"/>
          <p:cNvPicPr preferRelativeResize="0"/>
          <p:nvPr>
            <p:ph idx="1" type="body"/>
          </p:nvPr>
        </p:nvPicPr>
        <p:blipFill rotWithShape="1">
          <a:blip r:embed="rId3">
            <a:alphaModFix/>
          </a:blip>
          <a:srcRect b="0" l="0" r="0" t="0"/>
          <a:stretch/>
        </p:blipFill>
        <p:spPr>
          <a:xfrm>
            <a:off x="0" y="-8"/>
            <a:ext cx="12192000" cy="6858000"/>
          </a:xfrm>
          <a:prstGeom prst="rect">
            <a:avLst/>
          </a:prstGeom>
          <a:noFill/>
          <a:ln>
            <a:noFill/>
          </a:ln>
        </p:spPr>
      </p:pic>
      <p:pic>
        <p:nvPicPr>
          <p:cNvPr id="281" name="Google Shape;281;g2e7d9740709_2_243"/>
          <p:cNvPicPr preferRelativeResize="0"/>
          <p:nvPr/>
        </p:nvPicPr>
        <p:blipFill rotWithShape="1">
          <a:blip r:embed="rId4">
            <a:alphaModFix/>
          </a:blip>
          <a:srcRect b="0" l="0" r="0" t="0"/>
          <a:stretch/>
        </p:blipFill>
        <p:spPr>
          <a:xfrm>
            <a:off x="1642637" y="6171650"/>
            <a:ext cx="1663486" cy="369300"/>
          </a:xfrm>
          <a:prstGeom prst="rect">
            <a:avLst/>
          </a:prstGeom>
          <a:noFill/>
          <a:ln>
            <a:noFill/>
          </a:ln>
        </p:spPr>
      </p:pic>
      <p:sp>
        <p:nvSpPr>
          <p:cNvPr id="282" name="Google Shape;282;g2e7d9740709_2_243"/>
          <p:cNvSpPr/>
          <p:nvPr/>
        </p:nvSpPr>
        <p:spPr>
          <a:xfrm>
            <a:off x="1029073" y="741383"/>
            <a:ext cx="11460600" cy="519000"/>
          </a:xfrm>
          <a:prstGeom prst="rect">
            <a:avLst/>
          </a:prstGeom>
          <a:noFill/>
          <a:ln>
            <a:noFill/>
          </a:ln>
        </p:spPr>
        <p:txBody>
          <a:bodyPr anchorCtr="0" anchor="t" bIns="43625" lIns="87250" spcFirstLastPara="1" rIns="87250" wrap="square" tIns="43625">
            <a:noAutofit/>
          </a:bodyPr>
          <a:lstStyle/>
          <a:p>
            <a:pPr indent="0" lvl="0" marL="0" marR="0" rtl="0" algn="just">
              <a:lnSpc>
                <a:spcPct val="100000"/>
              </a:lnSpc>
              <a:spcBef>
                <a:spcPts val="0"/>
              </a:spcBef>
              <a:spcAft>
                <a:spcPts val="0"/>
              </a:spcAft>
              <a:buClr>
                <a:srgbClr val="000000"/>
              </a:buClr>
              <a:buSzPts val="2800"/>
              <a:buFont typeface="Arial"/>
              <a:buNone/>
            </a:pPr>
            <a:r>
              <a:rPr b="1" lang="it-IT" sz="2800">
                <a:solidFill>
                  <a:srgbClr val="C00000"/>
                </a:solidFill>
              </a:rPr>
              <a:t>L’UTILIZZO DELLO SMARTPHONE</a:t>
            </a:r>
            <a:endParaRPr b="1" sz="2800">
              <a:solidFill>
                <a:srgbClr val="C00000"/>
              </a:solidFill>
            </a:endParaRPr>
          </a:p>
          <a:p>
            <a:pPr indent="0" lvl="0" marL="0" marR="0" rtl="0" algn="just">
              <a:lnSpc>
                <a:spcPct val="100000"/>
              </a:lnSpc>
              <a:spcBef>
                <a:spcPts val="0"/>
              </a:spcBef>
              <a:spcAft>
                <a:spcPts val="0"/>
              </a:spcAft>
              <a:buClr>
                <a:srgbClr val="000000"/>
              </a:buClr>
              <a:buSzPts val="2800"/>
              <a:buFont typeface="Arial"/>
              <a:buNone/>
            </a:pPr>
            <a:r>
              <a:t/>
            </a:r>
            <a:endParaRPr b="1" sz="2800">
              <a:solidFill>
                <a:srgbClr val="C00000"/>
              </a:solidFill>
            </a:endParaRPr>
          </a:p>
        </p:txBody>
      </p:sp>
      <p:sp>
        <p:nvSpPr>
          <p:cNvPr id="283" name="Google Shape;283;g2e7d9740709_2_243"/>
          <p:cNvSpPr txBox="1"/>
          <p:nvPr/>
        </p:nvSpPr>
        <p:spPr>
          <a:xfrm>
            <a:off x="749175" y="1431200"/>
            <a:ext cx="10309800" cy="670500"/>
          </a:xfrm>
          <a:prstGeom prst="rect">
            <a:avLst/>
          </a:prstGeom>
          <a:noFill/>
          <a:ln>
            <a:noFill/>
          </a:ln>
        </p:spPr>
        <p:txBody>
          <a:bodyPr anchorCtr="0" anchor="t" bIns="91425" lIns="91425" spcFirstLastPara="1" rIns="91425" wrap="square" tIns="91425">
            <a:spAutoFit/>
          </a:bodyPr>
          <a:lstStyle/>
          <a:p>
            <a:pPr indent="0" lvl="0" marL="0" rtl="0" algn="just">
              <a:lnSpc>
                <a:spcPct val="125454"/>
              </a:lnSpc>
              <a:spcBef>
                <a:spcPts val="0"/>
              </a:spcBef>
              <a:spcAft>
                <a:spcPts val="0"/>
              </a:spcAft>
              <a:buNone/>
            </a:pPr>
            <a:r>
              <a:rPr lang="it-IT">
                <a:solidFill>
                  <a:schemeClr val="dk1"/>
                </a:solidFill>
                <a:latin typeface="Calibri"/>
                <a:ea typeface="Calibri"/>
                <a:cs typeface="Calibri"/>
                <a:sym typeface="Calibri"/>
              </a:rPr>
              <a:t>Con la diffusione sempre maggiore degli smartphone, cambia anche il modo di comunicare. Le emoticon sono tra i mezzi più utilizzati per esprimere le proprie emozioni dal 53% di coloro che hanno preso parte all’indagine.</a:t>
            </a:r>
            <a:endParaRPr sz="1700"/>
          </a:p>
        </p:txBody>
      </p:sp>
      <p:sp>
        <p:nvSpPr>
          <p:cNvPr id="284" name="Google Shape;284;g2e7d9740709_2_243"/>
          <p:cNvSpPr txBox="1"/>
          <p:nvPr/>
        </p:nvSpPr>
        <p:spPr>
          <a:xfrm>
            <a:off x="7229066" y="2624155"/>
            <a:ext cx="2043000" cy="2925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300"/>
              <a:buFont typeface="Arial"/>
              <a:buNone/>
            </a:pPr>
            <a:r>
              <a:rPr b="1" i="1" lang="it-IT" sz="1300" u="none" cap="none" strike="noStrike">
                <a:solidFill>
                  <a:srgbClr val="000000"/>
                </a:solidFill>
                <a:latin typeface="Calibri"/>
                <a:ea typeface="Calibri"/>
                <a:cs typeface="Calibri"/>
                <a:sym typeface="Calibri"/>
              </a:rPr>
              <a:t>AREA GEOGRAFICA</a:t>
            </a:r>
            <a:endParaRPr b="0" i="0" sz="1400" u="none" cap="none" strike="noStrike">
              <a:solidFill>
                <a:srgbClr val="000000"/>
              </a:solidFill>
              <a:latin typeface="Arial"/>
              <a:ea typeface="Arial"/>
              <a:cs typeface="Arial"/>
              <a:sym typeface="Arial"/>
            </a:endParaRPr>
          </a:p>
        </p:txBody>
      </p:sp>
      <p:graphicFrame>
        <p:nvGraphicFramePr>
          <p:cNvPr id="285" name="Google Shape;285;g2e7d9740709_2_243"/>
          <p:cNvGraphicFramePr/>
          <p:nvPr/>
        </p:nvGraphicFramePr>
        <p:xfrm>
          <a:off x="5630934" y="2918241"/>
          <a:ext cx="3000000" cy="3000000"/>
        </p:xfrm>
        <a:graphic>
          <a:graphicData uri="http://schemas.openxmlformats.org/drawingml/2006/table">
            <a:tbl>
              <a:tblPr bandRow="1" firstRow="1">
                <a:noFill/>
                <a:tableStyleId>{CD50E8F8-C359-4D46-8071-A45B2D74B32B}</a:tableStyleId>
              </a:tblPr>
              <a:tblGrid>
                <a:gridCol w="1257850"/>
                <a:gridCol w="1361775"/>
                <a:gridCol w="1309825"/>
                <a:gridCol w="1309825"/>
              </a:tblGrid>
              <a:tr h="246075">
                <a:tc>
                  <a:txBody>
                    <a:bodyPr/>
                    <a:lstStyle/>
                    <a:p>
                      <a:pPr indent="0" lvl="0" marL="0" marR="0" rtl="0" algn="ctr">
                        <a:lnSpc>
                          <a:spcPct val="100000"/>
                        </a:lnSpc>
                        <a:spcBef>
                          <a:spcPts val="0"/>
                        </a:spcBef>
                        <a:spcAft>
                          <a:spcPts val="0"/>
                        </a:spcAft>
                        <a:buClr>
                          <a:srgbClr val="000000"/>
                        </a:buClr>
                        <a:buSzPts val="1200"/>
                        <a:buFont typeface="Arial"/>
                        <a:buNone/>
                      </a:pPr>
                      <a:r>
                        <a:t/>
                      </a:r>
                      <a:endParaRPr b="1" sz="1200" u="none" cap="none" strike="noStrike">
                        <a:solidFill>
                          <a:schemeClr val="dk1"/>
                        </a:solidFill>
                        <a:latin typeface="Arial"/>
                        <a:ea typeface="Arial"/>
                        <a:cs typeface="Arial"/>
                        <a:sym typeface="Arial"/>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NORD</a:t>
                      </a:r>
                      <a:endParaRPr b="1" i="1" sz="1300" u="none" cap="none" strike="noStrike">
                        <a:solidFill>
                          <a:schemeClr val="lt1"/>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CENTRO</a:t>
                      </a:r>
                      <a:endParaRPr b="1" i="1" sz="1300" u="none" cap="none" strike="noStrike">
                        <a:solidFill>
                          <a:schemeClr val="lt1"/>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SUD E ISOLE</a:t>
                      </a:r>
                      <a:endParaRPr b="1" i="1" sz="1300" u="none" cap="none" strike="noStrike">
                        <a:solidFill>
                          <a:schemeClr val="lt1"/>
                        </a:solidFill>
                        <a:latin typeface="Calibri"/>
                        <a:ea typeface="Calibri"/>
                        <a:cs typeface="Calibri"/>
                        <a:sym typeface="Calibri"/>
                      </a:endParaRPr>
                    </a:p>
                  </a:txBody>
                  <a:tcPr marT="9525" marB="0" marR="9525" marL="9525" anchor="ctr"/>
                </a:tc>
              </a:tr>
              <a:tr h="228000">
                <a:tc gridSpan="4">
                  <a:txBody>
                    <a:bodyPr/>
                    <a:lstStyle/>
                    <a:p>
                      <a:pPr indent="0" lvl="0" marL="0" marR="0" rtl="0" algn="ctr">
                        <a:lnSpc>
                          <a:spcPct val="100000"/>
                        </a:lnSpc>
                        <a:spcBef>
                          <a:spcPts val="0"/>
                        </a:spcBef>
                        <a:spcAft>
                          <a:spcPts val="0"/>
                        </a:spcAft>
                        <a:buClr>
                          <a:srgbClr val="000000"/>
                        </a:buClr>
                        <a:buSzPts val="1200"/>
                        <a:buFont typeface="Arial"/>
                        <a:buNone/>
                      </a:pPr>
                      <a:r>
                        <a:rPr i="1" lang="it-IT" sz="1200" u="none" cap="none" strike="noStrike"/>
                        <a:t>Quando vuoi esprimere una tua emozione, utilizzi…</a:t>
                      </a:r>
                      <a:endParaRPr sz="1400" u="none" cap="none" strike="noStrike"/>
                    </a:p>
                  </a:txBody>
                  <a:tcPr marT="9525" marB="0" marR="9525" marL="9525" anchor="ctr"/>
                </a:tc>
                <a:tc hMerge="1"/>
                <a:tc hMerge="1"/>
                <a:tc hMerge="1"/>
              </a:tr>
              <a:tr h="325075">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Le emoticon  :)</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52%</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52%</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52%</a:t>
                      </a:r>
                      <a:endParaRPr sz="1400" u="none" cap="none" strike="noStrike"/>
                    </a:p>
                  </a:txBody>
                  <a:tcPr marT="9525" marB="0" marR="9525" marL="9525" anchor="ctr"/>
                </a:tc>
              </a:tr>
              <a:tr h="325075">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Scrivi quello che provi</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57%</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51%</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43%</a:t>
                      </a:r>
                      <a:endParaRPr sz="1400" u="none" cap="none" strike="noStrike"/>
                    </a:p>
                  </a:txBody>
                  <a:tcPr marT="9525" marB="0" marR="9525" marL="9525" anchor="ctr"/>
                </a:tc>
              </a:tr>
              <a:tr h="325075">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Messaggi vocali</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41%</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36%</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36%</a:t>
                      </a:r>
                      <a:endParaRPr sz="1400" u="none" cap="none" strike="noStrike"/>
                    </a:p>
                  </a:txBody>
                  <a:tcPr marT="9525" marB="0" marR="9525" marL="9525" anchor="ctr"/>
                </a:tc>
              </a:tr>
              <a:tr h="325075">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Le meme</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42%</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39%</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29%</a:t>
                      </a:r>
                      <a:endParaRPr sz="1400" u="none" cap="none" strike="noStrike"/>
                    </a:p>
                  </a:txBody>
                  <a:tcPr marT="9525" marB="0" marR="9525" marL="9525" anchor="ctr"/>
                </a:tc>
              </a:tr>
              <a:tr h="325075">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Video</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14%</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8%</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8%</a:t>
                      </a:r>
                      <a:endParaRPr sz="1400" u="none" cap="none" strike="noStrike"/>
                    </a:p>
                  </a:txBody>
                  <a:tcPr marT="9525" marB="0" marR="9525" marL="9525" anchor="ctr"/>
                </a:tc>
              </a:tr>
            </a:tbl>
          </a:graphicData>
        </a:graphic>
      </p:graphicFrame>
      <p:pic>
        <p:nvPicPr>
          <p:cNvPr id="286" name="Google Shape;286;g2e7d9740709_2_243"/>
          <p:cNvPicPr preferRelativeResize="0"/>
          <p:nvPr/>
        </p:nvPicPr>
        <p:blipFill rotWithShape="1">
          <a:blip r:embed="rId5">
            <a:alphaModFix/>
          </a:blip>
          <a:srcRect b="0" l="8462" r="23997" t="0"/>
          <a:stretch/>
        </p:blipFill>
        <p:spPr>
          <a:xfrm>
            <a:off x="839725" y="2678700"/>
            <a:ext cx="4085400" cy="2389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g2e7d9740709_2_280"/>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descr="Immagine che contiene freccia&#10;&#10;Descrizione generata automaticamente" id="293" name="Google Shape;293;g2e7d9740709_2_280"/>
          <p:cNvPicPr preferRelativeResize="0"/>
          <p:nvPr>
            <p:ph idx="1" type="body"/>
          </p:nvPr>
        </p:nvPicPr>
        <p:blipFill rotWithShape="1">
          <a:blip r:embed="rId3">
            <a:alphaModFix/>
          </a:blip>
          <a:srcRect b="0" l="0" r="0" t="0"/>
          <a:stretch/>
        </p:blipFill>
        <p:spPr>
          <a:xfrm>
            <a:off x="0" y="-8"/>
            <a:ext cx="12192000" cy="6858000"/>
          </a:xfrm>
          <a:prstGeom prst="rect">
            <a:avLst/>
          </a:prstGeom>
          <a:noFill/>
          <a:ln>
            <a:noFill/>
          </a:ln>
        </p:spPr>
      </p:pic>
      <p:sp>
        <p:nvSpPr>
          <p:cNvPr id="294" name="Google Shape;294;g2e7d9740709_2_280"/>
          <p:cNvSpPr txBox="1"/>
          <p:nvPr/>
        </p:nvSpPr>
        <p:spPr>
          <a:xfrm>
            <a:off x="412638" y="980093"/>
            <a:ext cx="11366700" cy="4897800"/>
          </a:xfrm>
          <a:prstGeom prst="rect">
            <a:avLst/>
          </a:prstGeom>
          <a:noFill/>
          <a:ln>
            <a:noFill/>
          </a:ln>
        </p:spPr>
        <p:txBody>
          <a:bodyPr anchorCtr="0" anchor="t" bIns="41975" lIns="83975" spcFirstLastPara="1" rIns="83975" wrap="square" tIns="41975">
            <a:noAutofit/>
          </a:bodyPr>
          <a:lstStyle/>
          <a:p>
            <a:pPr indent="0" lvl="0" marL="0" marR="0" rtl="0" algn="just">
              <a:lnSpc>
                <a:spcPct val="100000"/>
              </a:lnSpc>
              <a:spcBef>
                <a:spcPts val="0"/>
              </a:spcBef>
              <a:spcAft>
                <a:spcPts val="0"/>
              </a:spcAft>
              <a:buClr>
                <a:schemeClr val="dk1"/>
              </a:buClr>
              <a:buSzPts val="1600"/>
              <a:buFont typeface="Calibri"/>
              <a:buNone/>
            </a:pPr>
            <a:r>
              <a:t/>
            </a:r>
            <a:endParaRPr b="0" i="0" sz="1600" u="none" cap="none" strike="noStrike">
              <a:solidFill>
                <a:srgbClr val="000000"/>
              </a:solidFill>
              <a:latin typeface="Arial"/>
              <a:ea typeface="Arial"/>
              <a:cs typeface="Arial"/>
              <a:sym typeface="Arial"/>
            </a:endParaRPr>
          </a:p>
        </p:txBody>
      </p:sp>
      <p:pic>
        <p:nvPicPr>
          <p:cNvPr id="295" name="Google Shape;295;g2e7d9740709_2_280"/>
          <p:cNvPicPr preferRelativeResize="0"/>
          <p:nvPr/>
        </p:nvPicPr>
        <p:blipFill rotWithShape="1">
          <a:blip r:embed="rId4">
            <a:alphaModFix/>
          </a:blip>
          <a:srcRect b="0" l="0" r="0" t="0"/>
          <a:stretch/>
        </p:blipFill>
        <p:spPr>
          <a:xfrm>
            <a:off x="1642637" y="6171650"/>
            <a:ext cx="1663486" cy="369300"/>
          </a:xfrm>
          <a:prstGeom prst="rect">
            <a:avLst/>
          </a:prstGeom>
          <a:noFill/>
          <a:ln>
            <a:noFill/>
          </a:ln>
        </p:spPr>
      </p:pic>
      <p:sp>
        <p:nvSpPr>
          <p:cNvPr id="296" name="Google Shape;296;g2e7d9740709_2_280"/>
          <p:cNvSpPr txBox="1"/>
          <p:nvPr/>
        </p:nvSpPr>
        <p:spPr>
          <a:xfrm>
            <a:off x="894050" y="1169650"/>
            <a:ext cx="9700800" cy="670500"/>
          </a:xfrm>
          <a:prstGeom prst="rect">
            <a:avLst/>
          </a:prstGeom>
          <a:noFill/>
          <a:ln>
            <a:noFill/>
          </a:ln>
        </p:spPr>
        <p:txBody>
          <a:bodyPr anchorCtr="0" anchor="t" bIns="91425" lIns="91425" spcFirstLastPara="1" rIns="91425" wrap="square" tIns="91425">
            <a:spAutoFit/>
          </a:bodyPr>
          <a:lstStyle/>
          <a:p>
            <a:pPr indent="0" lvl="0" marL="0" rtl="0" algn="just">
              <a:lnSpc>
                <a:spcPct val="125454"/>
              </a:lnSpc>
              <a:spcBef>
                <a:spcPts val="0"/>
              </a:spcBef>
              <a:spcAft>
                <a:spcPts val="0"/>
              </a:spcAft>
              <a:buNone/>
            </a:pPr>
            <a:r>
              <a:rPr lang="it-IT">
                <a:solidFill>
                  <a:schemeClr val="dk1"/>
                </a:solidFill>
                <a:latin typeface="Calibri"/>
                <a:ea typeface="Calibri"/>
                <a:cs typeface="Calibri"/>
                <a:sym typeface="Calibri"/>
              </a:rPr>
              <a:t>L’81% ammette che nel proprio smartphone ha in rubrica contatti di diverse persone che non ha incontrato personalmente, ma con le quali ha condiviso il proprio numero telefonico. Di loro, il 14% ha meno di 15 anni.</a:t>
            </a:r>
            <a:endParaRPr/>
          </a:p>
        </p:txBody>
      </p:sp>
      <p:sp>
        <p:nvSpPr>
          <p:cNvPr id="297" name="Google Shape;297;g2e7d9740709_2_280"/>
          <p:cNvSpPr/>
          <p:nvPr/>
        </p:nvSpPr>
        <p:spPr>
          <a:xfrm>
            <a:off x="1900473" y="481883"/>
            <a:ext cx="11460600" cy="519000"/>
          </a:xfrm>
          <a:prstGeom prst="rect">
            <a:avLst/>
          </a:prstGeom>
          <a:noFill/>
          <a:ln>
            <a:noFill/>
          </a:ln>
        </p:spPr>
        <p:txBody>
          <a:bodyPr anchorCtr="0" anchor="t" bIns="43625" lIns="87250" spcFirstLastPara="1" rIns="87250" wrap="square" tIns="43625">
            <a:noAutofit/>
          </a:bodyPr>
          <a:lstStyle/>
          <a:p>
            <a:pPr indent="0" lvl="0" marL="0" marR="0" rtl="0" algn="just">
              <a:lnSpc>
                <a:spcPct val="100000"/>
              </a:lnSpc>
              <a:spcBef>
                <a:spcPts val="0"/>
              </a:spcBef>
              <a:spcAft>
                <a:spcPts val="0"/>
              </a:spcAft>
              <a:buClr>
                <a:srgbClr val="000000"/>
              </a:buClr>
              <a:buSzPts val="2800"/>
              <a:buFont typeface="Arial"/>
              <a:buNone/>
            </a:pPr>
            <a:r>
              <a:rPr b="1" i="0" lang="it-IT" sz="2800" u="none" cap="none" strike="noStrike">
                <a:solidFill>
                  <a:srgbClr val="C00000"/>
                </a:solidFill>
                <a:latin typeface="Arial"/>
                <a:ea typeface="Arial"/>
                <a:cs typeface="Arial"/>
                <a:sym typeface="Arial"/>
              </a:rPr>
              <a:t>I CONTATTI TELEFONICI</a:t>
            </a:r>
            <a:endParaRPr b="0" i="1" sz="2400" u="none" cap="none" strike="noStrike">
              <a:solidFill>
                <a:srgbClr val="C00000"/>
              </a:solidFill>
              <a:latin typeface="Arial"/>
              <a:ea typeface="Arial"/>
              <a:cs typeface="Arial"/>
              <a:sym typeface="Arial"/>
            </a:endParaRPr>
          </a:p>
        </p:txBody>
      </p:sp>
      <p:sp>
        <p:nvSpPr>
          <p:cNvPr id="298" name="Google Shape;298;g2e7d9740709_2_280"/>
          <p:cNvSpPr txBox="1"/>
          <p:nvPr/>
        </p:nvSpPr>
        <p:spPr>
          <a:xfrm>
            <a:off x="4052888" y="3978112"/>
            <a:ext cx="2043000" cy="2925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300"/>
              <a:buFont typeface="Arial"/>
              <a:buNone/>
            </a:pPr>
            <a:r>
              <a:rPr b="1" i="1" lang="it-IT" sz="1300" u="none" cap="none" strike="noStrike">
                <a:solidFill>
                  <a:srgbClr val="000000"/>
                </a:solidFill>
                <a:latin typeface="Calibri"/>
                <a:ea typeface="Calibri"/>
                <a:cs typeface="Calibri"/>
                <a:sym typeface="Calibri"/>
              </a:rPr>
              <a:t>SESSO</a:t>
            </a:r>
            <a:endParaRPr b="0" i="0" sz="1400" u="none" cap="none" strike="noStrike">
              <a:solidFill>
                <a:srgbClr val="000000"/>
              </a:solidFill>
              <a:latin typeface="Arial"/>
              <a:ea typeface="Arial"/>
              <a:cs typeface="Arial"/>
              <a:sym typeface="Arial"/>
            </a:endParaRPr>
          </a:p>
        </p:txBody>
      </p:sp>
      <p:sp>
        <p:nvSpPr>
          <p:cNvPr id="299" name="Google Shape;299;g2e7d9740709_2_280"/>
          <p:cNvSpPr txBox="1"/>
          <p:nvPr/>
        </p:nvSpPr>
        <p:spPr>
          <a:xfrm>
            <a:off x="5917019" y="3977594"/>
            <a:ext cx="2043000" cy="2925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300"/>
              <a:buFont typeface="Arial"/>
              <a:buNone/>
            </a:pPr>
            <a:r>
              <a:rPr b="1" i="1" lang="it-IT" sz="1300" u="none" cap="none" strike="noStrike">
                <a:solidFill>
                  <a:srgbClr val="000000"/>
                </a:solidFill>
                <a:latin typeface="Calibri"/>
                <a:ea typeface="Calibri"/>
                <a:cs typeface="Calibri"/>
                <a:sym typeface="Calibri"/>
              </a:rPr>
              <a:t>SCUOLA </a:t>
            </a:r>
            <a:endParaRPr b="0" i="0" sz="1400" u="none" cap="none" strike="noStrike">
              <a:solidFill>
                <a:srgbClr val="000000"/>
              </a:solidFill>
              <a:latin typeface="Arial"/>
              <a:ea typeface="Arial"/>
              <a:cs typeface="Arial"/>
              <a:sym typeface="Arial"/>
            </a:endParaRPr>
          </a:p>
        </p:txBody>
      </p:sp>
      <p:sp>
        <p:nvSpPr>
          <p:cNvPr id="300" name="Google Shape;300;g2e7d9740709_2_280"/>
          <p:cNvSpPr txBox="1"/>
          <p:nvPr/>
        </p:nvSpPr>
        <p:spPr>
          <a:xfrm>
            <a:off x="8369589" y="3978111"/>
            <a:ext cx="2043000" cy="2925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300"/>
              <a:buFont typeface="Arial"/>
              <a:buNone/>
            </a:pPr>
            <a:r>
              <a:rPr b="1" i="1" lang="it-IT" sz="1300" u="none" cap="none" strike="noStrike">
                <a:solidFill>
                  <a:srgbClr val="000000"/>
                </a:solidFill>
                <a:latin typeface="Calibri"/>
                <a:ea typeface="Calibri"/>
                <a:cs typeface="Calibri"/>
                <a:sym typeface="Calibri"/>
              </a:rPr>
              <a:t>CLASSE DI ETA’ </a:t>
            </a:r>
            <a:endParaRPr b="0" i="0" sz="1400" u="none" cap="none" strike="noStrike">
              <a:solidFill>
                <a:srgbClr val="000000"/>
              </a:solidFill>
              <a:latin typeface="Arial"/>
              <a:ea typeface="Arial"/>
              <a:cs typeface="Arial"/>
              <a:sym typeface="Arial"/>
            </a:endParaRPr>
          </a:p>
        </p:txBody>
      </p:sp>
      <p:graphicFrame>
        <p:nvGraphicFramePr>
          <p:cNvPr id="301" name="Google Shape;301;g2e7d9740709_2_280"/>
          <p:cNvGraphicFramePr/>
          <p:nvPr/>
        </p:nvGraphicFramePr>
        <p:xfrm>
          <a:off x="1034895" y="4272566"/>
          <a:ext cx="3000000" cy="3000000"/>
        </p:xfrm>
        <a:graphic>
          <a:graphicData uri="http://schemas.openxmlformats.org/drawingml/2006/table">
            <a:tbl>
              <a:tblPr bandRow="1" firstRow="1">
                <a:noFill/>
                <a:tableStyleId>{ECBE647C-EA30-4ED0-BEDF-5F9739925465}</a:tableStyleId>
              </a:tblPr>
              <a:tblGrid>
                <a:gridCol w="481125"/>
                <a:gridCol w="1450575"/>
                <a:gridCol w="2164600"/>
                <a:gridCol w="853675"/>
                <a:gridCol w="882100"/>
                <a:gridCol w="1093050"/>
                <a:gridCol w="937350"/>
                <a:gridCol w="1112875"/>
                <a:gridCol w="857650"/>
              </a:tblGrid>
              <a:tr h="577800">
                <a:tc>
                  <a:txBody>
                    <a:bodyPr/>
                    <a:lstStyle/>
                    <a:p>
                      <a:pPr indent="0" lvl="0" marL="0" marR="0" rtl="0" algn="l">
                        <a:lnSpc>
                          <a:spcPct val="100000"/>
                        </a:lnSpc>
                        <a:spcBef>
                          <a:spcPts val="0"/>
                        </a:spcBef>
                        <a:spcAft>
                          <a:spcPts val="0"/>
                        </a:spcAft>
                        <a:buClr>
                          <a:srgbClr val="000000"/>
                        </a:buClr>
                        <a:buSzPts val="1800"/>
                        <a:buFont typeface="Arial"/>
                        <a:buNone/>
                      </a:pPr>
                      <a:r>
                        <a:t/>
                      </a:r>
                      <a:endParaRPr sz="1800" u="none" cap="none" strike="noStrike"/>
                    </a:p>
                  </a:txBody>
                  <a:tcPr marT="45725" marB="45725" marR="91450" marL="91450">
                    <a:lnR cap="flat" cmpd="sng" w="19050">
                      <a:solidFill>
                        <a:schemeClr val="dk1"/>
                      </a:solidFill>
                      <a:prstDash val="solid"/>
                      <a:round/>
                      <a:headEnd len="sm" w="sm" type="none"/>
                      <a:tailEnd len="sm" w="sm" type="none"/>
                    </a:lnR>
                    <a:solidFill>
                      <a:schemeClr val="accent6"/>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b="1" i="0" lang="it-IT" sz="1200" u="none" cap="none" strike="noStrike">
                          <a:solidFill>
                            <a:schemeClr val="lt1"/>
                          </a:solidFill>
                          <a:latin typeface="Calibri"/>
                          <a:ea typeface="Calibri"/>
                          <a:cs typeface="Calibri"/>
                          <a:sym typeface="Calibri"/>
                        </a:rPr>
                        <a:t>TOTALE</a:t>
                      </a:r>
                      <a:endParaRPr sz="1400" u="none" cap="none" strike="noStrike"/>
                    </a:p>
                  </a:txBody>
                  <a:tcPr marT="9525" marB="0" marR="9525" marL="9525"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solidFill>
                      <a:schemeClr val="accent6"/>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lang="it-IT" sz="1200" u="none" cap="none" strike="noStrike">
                          <a:latin typeface="Calibri"/>
                          <a:ea typeface="Calibri"/>
                          <a:cs typeface="Calibri"/>
                          <a:sym typeface="Calibri"/>
                        </a:rPr>
                        <a:t>Femmina</a:t>
                      </a:r>
                      <a:endParaRPr b="1" i="0" sz="1200" u="none" cap="none" strike="noStrike">
                        <a:solidFill>
                          <a:srgbClr val="000000"/>
                        </a:solidFill>
                        <a:latin typeface="Calibri"/>
                        <a:ea typeface="Calibri"/>
                        <a:cs typeface="Calibri"/>
                        <a:sym typeface="Calibri"/>
                      </a:endParaRPr>
                    </a:p>
                  </a:txBody>
                  <a:tcPr marT="9525" marB="0" marR="9525" marL="9525" anchor="ctr">
                    <a:lnL cap="flat" cmpd="sng" w="19050">
                      <a:solidFill>
                        <a:schemeClr val="dk1"/>
                      </a:solidFill>
                      <a:prstDash val="solid"/>
                      <a:round/>
                      <a:headEnd len="sm" w="sm" type="none"/>
                      <a:tailEnd len="sm" w="sm" type="none"/>
                    </a:lnL>
                    <a:solidFill>
                      <a:schemeClr val="accent6"/>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lang="it-IT" sz="1200" u="none" cap="none" strike="noStrike">
                          <a:latin typeface="Calibri"/>
                          <a:ea typeface="Calibri"/>
                          <a:cs typeface="Calibri"/>
                          <a:sym typeface="Calibri"/>
                        </a:rPr>
                        <a:t>Maschio</a:t>
                      </a:r>
                      <a:endParaRPr b="1" i="0" sz="1200" u="none" cap="none" strike="noStrike">
                        <a:solidFill>
                          <a:srgbClr val="000000"/>
                        </a:solidFill>
                        <a:latin typeface="Calibri"/>
                        <a:ea typeface="Calibri"/>
                        <a:cs typeface="Calibri"/>
                        <a:sym typeface="Calibri"/>
                      </a:endParaRPr>
                    </a:p>
                  </a:txBody>
                  <a:tcPr marT="9525" marB="0" marR="9525" marL="9525" anchor="ctr">
                    <a:lnR cap="flat" cmpd="sng" w="19050">
                      <a:solidFill>
                        <a:schemeClr val="dk1"/>
                      </a:solidFill>
                      <a:prstDash val="solid"/>
                      <a:round/>
                      <a:headEnd len="sm" w="sm" type="none"/>
                      <a:tailEnd len="sm" w="sm" type="none"/>
                    </a:lnR>
                    <a:solidFill>
                      <a:schemeClr val="accent6"/>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lang="it-IT" sz="1200" u="none" cap="none" strike="noStrike"/>
                        <a:t>Medie</a:t>
                      </a:r>
                      <a:endParaRPr b="1" i="0" sz="1200" u="none" cap="none" strike="noStrike">
                        <a:solidFill>
                          <a:srgbClr val="000000"/>
                        </a:solidFill>
                        <a:latin typeface="Calibri"/>
                        <a:ea typeface="Calibri"/>
                        <a:cs typeface="Calibri"/>
                        <a:sym typeface="Calibri"/>
                      </a:endParaRPr>
                    </a:p>
                  </a:txBody>
                  <a:tcPr marT="9525" marB="0" marR="9525" marL="9525" anchor="ctr">
                    <a:lnL cap="flat" cmpd="sng" w="19050">
                      <a:solidFill>
                        <a:schemeClr val="dk1"/>
                      </a:solidFill>
                      <a:prstDash val="solid"/>
                      <a:round/>
                      <a:headEnd len="sm" w="sm" type="none"/>
                      <a:tailEnd len="sm" w="sm" type="none"/>
                    </a:lnL>
                    <a:solidFill>
                      <a:schemeClr val="accent6"/>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lang="it-IT" sz="1200" u="none" cap="none" strike="noStrike"/>
                        <a:t>Superiori</a:t>
                      </a:r>
                      <a:endParaRPr b="1" i="0" sz="1200" u="none" cap="none" strike="noStrike">
                        <a:solidFill>
                          <a:srgbClr val="000000"/>
                        </a:solidFill>
                        <a:latin typeface="Calibri"/>
                        <a:ea typeface="Calibri"/>
                        <a:cs typeface="Calibri"/>
                        <a:sym typeface="Calibri"/>
                      </a:endParaRPr>
                    </a:p>
                  </a:txBody>
                  <a:tcPr marT="9525" marB="0" marR="9525" marL="9525" anchor="ctr">
                    <a:lnR cap="flat" cmpd="sng" w="19050">
                      <a:solidFill>
                        <a:schemeClr val="dk1"/>
                      </a:solidFill>
                      <a:prstDash val="solid"/>
                      <a:round/>
                      <a:headEnd len="sm" w="sm" type="none"/>
                      <a:tailEnd len="sm" w="sm" type="none"/>
                    </a:lnR>
                    <a:solidFill>
                      <a:schemeClr val="accent6"/>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b="1" lang="it-IT" sz="1200" u="none" cap="none" strike="noStrike">
                          <a:solidFill>
                            <a:schemeClr val="lt1"/>
                          </a:solidFill>
                          <a:latin typeface="Calibri"/>
                          <a:ea typeface="Calibri"/>
                          <a:cs typeface="Calibri"/>
                          <a:sym typeface="Calibri"/>
                        </a:rPr>
                        <a:t>Minori di</a:t>
                      </a:r>
                      <a:br>
                        <a:rPr b="1" lang="it-IT" sz="1200" u="none" cap="none" strike="noStrike">
                          <a:solidFill>
                            <a:schemeClr val="lt1"/>
                          </a:solidFill>
                          <a:latin typeface="Calibri"/>
                          <a:ea typeface="Calibri"/>
                          <a:cs typeface="Calibri"/>
                          <a:sym typeface="Calibri"/>
                        </a:rPr>
                      </a:br>
                      <a:r>
                        <a:rPr b="1" lang="it-IT" sz="1200" u="none" cap="none" strike="noStrike">
                          <a:solidFill>
                            <a:schemeClr val="lt1"/>
                          </a:solidFill>
                          <a:latin typeface="Calibri"/>
                          <a:ea typeface="Calibri"/>
                          <a:cs typeface="Calibri"/>
                          <a:sym typeface="Calibri"/>
                        </a:rPr>
                        <a:t>15 anni</a:t>
                      </a:r>
                      <a:endParaRPr sz="1400" u="none" cap="none" strike="noStrike"/>
                    </a:p>
                  </a:txBody>
                  <a:tcPr marT="9525" marB="0" marR="9525" marL="9525" anchor="ctr">
                    <a:lnL cap="flat" cmpd="sng" w="19050">
                      <a:solidFill>
                        <a:schemeClr val="dk1"/>
                      </a:solidFill>
                      <a:prstDash val="solid"/>
                      <a:round/>
                      <a:headEnd len="sm" w="sm" type="none"/>
                      <a:tailEnd len="sm" w="sm" type="none"/>
                    </a:lnL>
                    <a:solidFill>
                      <a:schemeClr val="accent6"/>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b="1" lang="it-IT" sz="1200" u="none" cap="none" strike="noStrike">
                          <a:solidFill>
                            <a:schemeClr val="lt1"/>
                          </a:solidFill>
                          <a:latin typeface="Calibri"/>
                          <a:ea typeface="Calibri"/>
                          <a:cs typeface="Calibri"/>
                          <a:sym typeface="Calibri"/>
                        </a:rPr>
                        <a:t>Da 15 a</a:t>
                      </a:r>
                      <a:br>
                        <a:rPr b="1" lang="it-IT" sz="1200" u="none" cap="none" strike="noStrike">
                          <a:solidFill>
                            <a:schemeClr val="lt1"/>
                          </a:solidFill>
                          <a:latin typeface="Calibri"/>
                          <a:ea typeface="Calibri"/>
                          <a:cs typeface="Calibri"/>
                          <a:sym typeface="Calibri"/>
                        </a:rPr>
                      </a:br>
                      <a:r>
                        <a:rPr b="1" lang="it-IT" sz="1200" u="none" cap="none" strike="noStrike">
                          <a:solidFill>
                            <a:schemeClr val="lt1"/>
                          </a:solidFill>
                          <a:latin typeface="Calibri"/>
                          <a:ea typeface="Calibri"/>
                          <a:cs typeface="Calibri"/>
                          <a:sym typeface="Calibri"/>
                        </a:rPr>
                        <a:t>18 anni</a:t>
                      </a:r>
                      <a:endParaRPr sz="1400" u="none" cap="none" strike="noStrike"/>
                    </a:p>
                  </a:txBody>
                  <a:tcPr marT="9525" marB="0" marR="9525" marL="9525" anchor="ctr">
                    <a:solidFill>
                      <a:schemeClr val="accent6"/>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b="1" lang="it-IT" sz="1200" u="none" cap="none" strike="noStrike">
                          <a:solidFill>
                            <a:schemeClr val="lt1"/>
                          </a:solidFill>
                          <a:latin typeface="Calibri"/>
                          <a:ea typeface="Calibri"/>
                          <a:cs typeface="Calibri"/>
                          <a:sym typeface="Calibri"/>
                        </a:rPr>
                        <a:t>Oltre</a:t>
                      </a:r>
                      <a:br>
                        <a:rPr b="1" lang="it-IT" sz="1200" u="none" cap="none" strike="noStrike">
                          <a:solidFill>
                            <a:schemeClr val="lt1"/>
                          </a:solidFill>
                          <a:latin typeface="Calibri"/>
                          <a:ea typeface="Calibri"/>
                          <a:cs typeface="Calibri"/>
                          <a:sym typeface="Calibri"/>
                        </a:rPr>
                      </a:br>
                      <a:r>
                        <a:rPr b="1" lang="it-IT" sz="1200" u="none" cap="none" strike="noStrike">
                          <a:solidFill>
                            <a:schemeClr val="lt1"/>
                          </a:solidFill>
                          <a:latin typeface="Calibri"/>
                          <a:ea typeface="Calibri"/>
                          <a:cs typeface="Calibri"/>
                          <a:sym typeface="Calibri"/>
                        </a:rPr>
                        <a:t>18 anni</a:t>
                      </a:r>
                      <a:endParaRPr sz="1400" u="none" cap="none" strike="noStrike"/>
                    </a:p>
                  </a:txBody>
                  <a:tcPr marT="9525" marB="0" marR="9525" marL="9525" anchor="ctr">
                    <a:solidFill>
                      <a:schemeClr val="accent6"/>
                    </a:solidFill>
                  </a:tcPr>
                </a:tc>
              </a:tr>
              <a:tr h="470475">
                <a:tc>
                  <a:txBody>
                    <a:bodyPr/>
                    <a:lstStyle/>
                    <a:p>
                      <a:pPr indent="0" lvl="0" marL="0" marR="0" rtl="0" algn="r">
                        <a:lnSpc>
                          <a:spcPct val="100000"/>
                        </a:lnSpc>
                        <a:spcBef>
                          <a:spcPts val="0"/>
                        </a:spcBef>
                        <a:spcAft>
                          <a:spcPts val="0"/>
                        </a:spcAft>
                        <a:buClr>
                          <a:srgbClr val="000000"/>
                        </a:buClr>
                        <a:buSzPts val="900"/>
                        <a:buFont typeface="Arial"/>
                        <a:buNone/>
                      </a:pPr>
                      <a:r>
                        <a:rPr b="0" i="0" lang="it-IT" sz="900" u="none" cap="none" strike="noStrike">
                          <a:solidFill>
                            <a:srgbClr val="000000"/>
                          </a:solidFill>
                          <a:latin typeface="Arial"/>
                          <a:ea typeface="Arial"/>
                          <a:cs typeface="Arial"/>
                          <a:sym typeface="Arial"/>
                        </a:rPr>
                        <a:t>SI’</a:t>
                      </a:r>
                      <a:endParaRPr sz="1400" u="none" cap="none" strike="noStrike"/>
                    </a:p>
                  </a:txBody>
                  <a:tcPr marT="9525" marB="0" marR="9525" marL="9525" anchor="ctr">
                    <a:lnR cap="flat" cmpd="sng" w="19050">
                      <a:solidFill>
                        <a:schemeClr val="dk1"/>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81%</a:t>
                      </a:r>
                      <a:endParaRPr sz="1400" u="none" cap="none" strike="noStrike"/>
                    </a:p>
                  </a:txBody>
                  <a:tcPr marT="9525" marB="0" marR="9525" marL="9525"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80%</a:t>
                      </a:r>
                      <a:endParaRPr sz="1400" u="none" cap="none" strike="noStrike"/>
                    </a:p>
                  </a:txBody>
                  <a:tcPr marT="9525" marB="0" marR="9525" marL="9525" anchor="ctr">
                    <a:lnL cap="flat" cmpd="sng" w="19050">
                      <a:solidFill>
                        <a:schemeClr val="dk1"/>
                      </a:solidFill>
                      <a:prstDash val="solid"/>
                      <a:round/>
                      <a:headEnd len="sm" w="sm" type="none"/>
                      <a:tailEnd len="sm" w="sm" type="none"/>
                    </a:lnL>
                  </a:tcP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82%</a:t>
                      </a:r>
                      <a:endParaRPr sz="1400" u="none" cap="none" strike="noStrike"/>
                    </a:p>
                  </a:txBody>
                  <a:tcPr marT="9525" marB="0" marR="9525" marL="9525" anchor="ctr">
                    <a:lnR cap="flat" cmpd="sng" w="19050">
                      <a:solidFill>
                        <a:schemeClr val="dk1"/>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88%</a:t>
                      </a:r>
                      <a:endParaRPr sz="1400" u="none" cap="none" strike="noStrike"/>
                    </a:p>
                  </a:txBody>
                  <a:tcPr marT="9525" marB="0" marR="9525" marL="9525" anchor="ctr">
                    <a:lnL cap="flat" cmpd="sng" w="19050">
                      <a:solidFill>
                        <a:schemeClr val="dk1"/>
                      </a:solidFill>
                      <a:prstDash val="solid"/>
                      <a:round/>
                      <a:headEnd len="sm" w="sm" type="none"/>
                      <a:tailEnd len="sm" w="sm" type="none"/>
                    </a:lnL>
                  </a:tcP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76%</a:t>
                      </a:r>
                      <a:endParaRPr sz="1400" u="none" cap="none" strike="noStrike"/>
                    </a:p>
                  </a:txBody>
                  <a:tcPr marT="9525" marB="0" marR="9525" marL="9525" anchor="ctr">
                    <a:lnR cap="flat" cmpd="sng" w="19050">
                      <a:solidFill>
                        <a:schemeClr val="dk1"/>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86%</a:t>
                      </a:r>
                      <a:endParaRPr sz="1400" u="none" cap="none" strike="noStrike"/>
                    </a:p>
                  </a:txBody>
                  <a:tcPr marT="9525" marB="0" marR="9525" marL="9525" anchor="ctr">
                    <a:lnL cap="flat" cmpd="sng" w="19050">
                      <a:solidFill>
                        <a:schemeClr val="dk1"/>
                      </a:solidFill>
                      <a:prstDash val="solid"/>
                      <a:round/>
                      <a:headEnd len="sm" w="sm" type="none"/>
                      <a:tailEnd len="sm" w="sm" type="none"/>
                    </a:lnL>
                  </a:tcP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74%</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76%</a:t>
                      </a:r>
                      <a:endParaRPr sz="1400" u="none" cap="none" strike="noStrike"/>
                    </a:p>
                  </a:txBody>
                  <a:tcPr marT="9525" marB="0" marR="9525" marL="9525" anchor="ctr"/>
                </a:tc>
              </a:tr>
              <a:tr h="422350">
                <a:tc>
                  <a:txBody>
                    <a:bodyPr/>
                    <a:lstStyle/>
                    <a:p>
                      <a:pPr indent="0" lvl="0" marL="0" marR="0" rtl="0" algn="r">
                        <a:lnSpc>
                          <a:spcPct val="100000"/>
                        </a:lnSpc>
                        <a:spcBef>
                          <a:spcPts val="0"/>
                        </a:spcBef>
                        <a:spcAft>
                          <a:spcPts val="0"/>
                        </a:spcAft>
                        <a:buClr>
                          <a:srgbClr val="000000"/>
                        </a:buClr>
                        <a:buSzPts val="900"/>
                        <a:buFont typeface="Arial"/>
                        <a:buNone/>
                      </a:pPr>
                      <a:r>
                        <a:rPr b="0" i="0" lang="it-IT" sz="900" u="none" cap="none" strike="noStrike">
                          <a:solidFill>
                            <a:srgbClr val="000000"/>
                          </a:solidFill>
                          <a:latin typeface="Arial"/>
                          <a:ea typeface="Arial"/>
                          <a:cs typeface="Arial"/>
                          <a:sym typeface="Arial"/>
                        </a:rPr>
                        <a:t>NO</a:t>
                      </a:r>
                      <a:endParaRPr sz="1400" u="none" cap="none" strike="noStrike"/>
                    </a:p>
                  </a:txBody>
                  <a:tcPr marT="9525" marB="0" marR="9525" marL="9525" anchor="ctr">
                    <a:lnR cap="flat" cmpd="sng" w="19050">
                      <a:solidFill>
                        <a:schemeClr val="dk1"/>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19%</a:t>
                      </a:r>
                      <a:endParaRPr sz="1400" u="none" cap="none" strike="noStrike"/>
                    </a:p>
                  </a:txBody>
                  <a:tcPr marT="9525" marB="0" marR="9525" marL="9525" anchor="ctr">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20%</a:t>
                      </a:r>
                      <a:endParaRPr sz="1400" u="none" cap="none" strike="noStrike"/>
                    </a:p>
                  </a:txBody>
                  <a:tcPr marT="9525" marB="0" marR="9525" marL="9525" anchor="ctr">
                    <a:lnL cap="flat" cmpd="sng" w="19050">
                      <a:solidFill>
                        <a:schemeClr val="dk1"/>
                      </a:solidFill>
                      <a:prstDash val="solid"/>
                      <a:round/>
                      <a:headEnd len="sm" w="sm" type="none"/>
                      <a:tailEnd len="sm" w="sm" type="none"/>
                    </a:lnL>
                  </a:tcP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18%</a:t>
                      </a:r>
                      <a:endParaRPr sz="1400" u="none" cap="none" strike="noStrike"/>
                    </a:p>
                  </a:txBody>
                  <a:tcPr marT="9525" marB="0" marR="9525" marL="9525" anchor="ctr">
                    <a:lnR cap="flat" cmpd="sng" w="19050">
                      <a:solidFill>
                        <a:schemeClr val="dk1"/>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12%</a:t>
                      </a:r>
                      <a:endParaRPr sz="1400" u="none" cap="none" strike="noStrike"/>
                    </a:p>
                  </a:txBody>
                  <a:tcPr marT="9525" marB="0" marR="9525" marL="9525" anchor="ctr">
                    <a:lnL cap="flat" cmpd="sng" w="19050">
                      <a:solidFill>
                        <a:schemeClr val="dk1"/>
                      </a:solidFill>
                      <a:prstDash val="solid"/>
                      <a:round/>
                      <a:headEnd len="sm" w="sm" type="none"/>
                      <a:tailEnd len="sm" w="sm" type="none"/>
                    </a:lnL>
                  </a:tcP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24%</a:t>
                      </a:r>
                      <a:endParaRPr sz="1400" u="none" cap="none" strike="noStrike"/>
                    </a:p>
                  </a:txBody>
                  <a:tcPr marT="9525" marB="0" marR="9525" marL="9525" anchor="ctr">
                    <a:lnR cap="flat" cmpd="sng" w="19050">
                      <a:solidFill>
                        <a:schemeClr val="dk1"/>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14%</a:t>
                      </a:r>
                      <a:endParaRPr sz="1400" u="none" cap="none" strike="noStrike"/>
                    </a:p>
                  </a:txBody>
                  <a:tcPr marT="9525" marB="0" marR="9525" marL="9525" anchor="ctr">
                    <a:lnL cap="flat" cmpd="sng" w="19050">
                      <a:solidFill>
                        <a:schemeClr val="dk1"/>
                      </a:solidFill>
                      <a:prstDash val="solid"/>
                      <a:round/>
                      <a:headEnd len="sm" w="sm" type="none"/>
                      <a:tailEnd len="sm" w="sm" type="none"/>
                    </a:lnL>
                  </a:tcP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26%</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24%</a:t>
                      </a:r>
                      <a:endParaRPr sz="1400" u="none" cap="none" strike="noStrike"/>
                    </a:p>
                  </a:txBody>
                  <a:tcPr marT="9525" marB="0" marR="9525" marL="9525" anchor="ctr"/>
                </a:tc>
              </a:tr>
            </a:tbl>
          </a:graphicData>
        </a:graphic>
      </p:graphicFrame>
      <p:pic>
        <p:nvPicPr>
          <p:cNvPr id="302" name="Google Shape;302;g2e7d9740709_2_280"/>
          <p:cNvPicPr preferRelativeResize="0"/>
          <p:nvPr/>
        </p:nvPicPr>
        <p:blipFill rotWithShape="1">
          <a:blip r:embed="rId5">
            <a:alphaModFix/>
          </a:blip>
          <a:srcRect b="0" l="0" r="0" t="0"/>
          <a:stretch/>
        </p:blipFill>
        <p:spPr>
          <a:xfrm>
            <a:off x="-146264" y="1840154"/>
            <a:ext cx="5241300" cy="2546700"/>
          </a:xfrm>
          <a:prstGeom prst="rect">
            <a:avLst/>
          </a:prstGeom>
          <a:noFill/>
          <a:ln>
            <a:noFill/>
          </a:ln>
        </p:spPr>
      </p:pic>
      <p:graphicFrame>
        <p:nvGraphicFramePr>
          <p:cNvPr id="303" name="Google Shape;303;g2e7d9740709_2_280"/>
          <p:cNvGraphicFramePr/>
          <p:nvPr/>
        </p:nvGraphicFramePr>
        <p:xfrm>
          <a:off x="4052849" y="2530360"/>
          <a:ext cx="3000000" cy="3000000"/>
        </p:xfrm>
        <a:graphic>
          <a:graphicData uri="http://schemas.openxmlformats.org/drawingml/2006/table">
            <a:tbl>
              <a:tblPr bandRow="1" firstRow="1">
                <a:noFill/>
                <a:tableStyleId>{D6545B1D-4EE5-4442-80A2-D95A57AB237B}</a:tableStyleId>
              </a:tblPr>
              <a:tblGrid>
                <a:gridCol w="915725"/>
                <a:gridCol w="563700"/>
                <a:gridCol w="563700"/>
              </a:tblGrid>
              <a:tr h="263950">
                <a:tc>
                  <a:txBody>
                    <a:bodyPr/>
                    <a:lstStyle/>
                    <a:p>
                      <a:pPr indent="0" lvl="0" marL="0" marR="0" rtl="0" algn="ctr">
                        <a:lnSpc>
                          <a:spcPct val="100000"/>
                        </a:lnSpc>
                        <a:spcBef>
                          <a:spcPts val="0"/>
                        </a:spcBef>
                        <a:spcAft>
                          <a:spcPts val="0"/>
                        </a:spcAft>
                        <a:buClr>
                          <a:srgbClr val="000000"/>
                        </a:buClr>
                        <a:buSzPts val="1200"/>
                        <a:buFont typeface="Arial"/>
                        <a:buNone/>
                      </a:pPr>
                      <a:r>
                        <a:t/>
                      </a:r>
                      <a:endParaRPr b="1" sz="1200" u="none" cap="none" strike="noStrike">
                        <a:solidFill>
                          <a:schemeClr val="dk1"/>
                        </a:solidFill>
                        <a:latin typeface="Arial"/>
                        <a:ea typeface="Arial"/>
                        <a:cs typeface="Arial"/>
                        <a:sym typeface="Arial"/>
                      </a:endParaRPr>
                    </a:p>
                  </a:txBody>
                  <a:tcPr marT="9525" marB="0" marR="9525" marL="9525" anchor="ctr">
                    <a:solidFill>
                      <a:srgbClr val="92D050"/>
                    </a:solidFill>
                  </a:tcPr>
                </a:tc>
                <a:tc>
                  <a:txBody>
                    <a:bodyPr/>
                    <a:lstStyle/>
                    <a:p>
                      <a:pPr indent="0" lvl="0" marL="0" marR="0" rtl="0" algn="ctr">
                        <a:lnSpc>
                          <a:spcPct val="100000"/>
                        </a:lnSpc>
                        <a:spcBef>
                          <a:spcPts val="0"/>
                        </a:spcBef>
                        <a:spcAft>
                          <a:spcPts val="0"/>
                        </a:spcAft>
                        <a:buClr>
                          <a:srgbClr val="000000"/>
                        </a:buClr>
                        <a:buSzPts val="1300"/>
                        <a:buFont typeface="Arial"/>
                        <a:buNone/>
                      </a:pPr>
                      <a:r>
                        <a:rPr b="1" i="1" lang="it-IT" sz="1300" u="none" cap="none" strike="noStrike">
                          <a:solidFill>
                            <a:schemeClr val="lt1"/>
                          </a:solidFill>
                          <a:latin typeface="Calibri"/>
                          <a:ea typeface="Calibri"/>
                          <a:cs typeface="Calibri"/>
                          <a:sym typeface="Calibri"/>
                        </a:rPr>
                        <a:t>2022</a:t>
                      </a:r>
                      <a:endParaRPr sz="1400" u="none" cap="none" strike="noStrike"/>
                    </a:p>
                  </a:txBody>
                  <a:tcPr marT="9525" marB="0" marR="9525" marL="9525" anchor="ctr">
                    <a:solidFill>
                      <a:srgbClr val="92D050"/>
                    </a:solidFill>
                  </a:tcPr>
                </a:tc>
                <a:tc>
                  <a:txBody>
                    <a:bodyPr/>
                    <a:lstStyle/>
                    <a:p>
                      <a:pPr indent="0" lvl="0" marL="0" marR="0" rtl="0" algn="ctr">
                        <a:lnSpc>
                          <a:spcPct val="100000"/>
                        </a:lnSpc>
                        <a:spcBef>
                          <a:spcPts val="0"/>
                        </a:spcBef>
                        <a:spcAft>
                          <a:spcPts val="0"/>
                        </a:spcAft>
                        <a:buClr>
                          <a:srgbClr val="000000"/>
                        </a:buClr>
                        <a:buSzPts val="1300"/>
                        <a:buFont typeface="Arial"/>
                        <a:buNone/>
                      </a:pPr>
                      <a:r>
                        <a:rPr b="1" i="1" lang="it-IT" sz="1300" u="none" cap="none" strike="noStrike">
                          <a:solidFill>
                            <a:schemeClr val="lt1"/>
                          </a:solidFill>
                          <a:latin typeface="Calibri"/>
                          <a:ea typeface="Calibri"/>
                          <a:cs typeface="Calibri"/>
                          <a:sym typeface="Calibri"/>
                        </a:rPr>
                        <a:t>2020</a:t>
                      </a:r>
                      <a:endParaRPr sz="1400" u="none" cap="none" strike="noStrike"/>
                    </a:p>
                  </a:txBody>
                  <a:tcPr marT="9525" marB="0" marR="9525" marL="9525" anchor="ctr">
                    <a:solidFill>
                      <a:srgbClr val="92D050"/>
                    </a:solidFill>
                  </a:tcPr>
                </a:tc>
              </a:tr>
              <a:tr h="310350">
                <a:tc>
                  <a:txBody>
                    <a:bodyPr/>
                    <a:lstStyle/>
                    <a:p>
                      <a:pPr indent="0" lvl="0" marL="0" marR="0" rtl="0" algn="l">
                        <a:lnSpc>
                          <a:spcPct val="100000"/>
                        </a:lnSpc>
                        <a:spcBef>
                          <a:spcPts val="0"/>
                        </a:spcBef>
                        <a:spcAft>
                          <a:spcPts val="0"/>
                        </a:spcAft>
                        <a:buClr>
                          <a:srgbClr val="000000"/>
                        </a:buClr>
                        <a:buSzPts val="1200"/>
                        <a:buFont typeface="Arial"/>
                        <a:buNone/>
                      </a:pPr>
                      <a:r>
                        <a:rPr b="1" lang="it-IT" sz="1200" u="none" cap="none" strike="noStrike">
                          <a:solidFill>
                            <a:schemeClr val="dk1"/>
                          </a:solidFill>
                          <a:latin typeface="Calibri"/>
                          <a:ea typeface="Calibri"/>
                          <a:cs typeface="Calibri"/>
                          <a:sym typeface="Calibri"/>
                        </a:rPr>
                        <a:t>Sì</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77%</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72%</a:t>
                      </a:r>
                      <a:endParaRPr sz="1400" u="none" cap="none" strike="noStrike"/>
                    </a:p>
                  </a:txBody>
                  <a:tcPr marT="9525" marB="0" marR="9525" marL="9525" anchor="ctr"/>
                </a:tc>
              </a:tr>
              <a:tr h="310350">
                <a:tc>
                  <a:txBody>
                    <a:bodyPr/>
                    <a:lstStyle/>
                    <a:p>
                      <a:pPr indent="0" lvl="0" marL="0" marR="0" rtl="0" algn="l">
                        <a:lnSpc>
                          <a:spcPct val="100000"/>
                        </a:lnSpc>
                        <a:spcBef>
                          <a:spcPts val="0"/>
                        </a:spcBef>
                        <a:spcAft>
                          <a:spcPts val="0"/>
                        </a:spcAft>
                        <a:buClr>
                          <a:srgbClr val="000000"/>
                        </a:buClr>
                        <a:buSzPts val="1200"/>
                        <a:buFont typeface="Arial"/>
                        <a:buNone/>
                      </a:pPr>
                      <a:r>
                        <a:rPr b="1" lang="it-IT" sz="1200" u="none" cap="none" strike="noStrike">
                          <a:solidFill>
                            <a:schemeClr val="dk1"/>
                          </a:solidFill>
                          <a:latin typeface="Calibri"/>
                          <a:ea typeface="Calibri"/>
                          <a:cs typeface="Calibri"/>
                          <a:sym typeface="Calibri"/>
                        </a:rPr>
                        <a:t>No</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23%</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28%</a:t>
                      </a:r>
                      <a:endParaRPr sz="1400" u="none" cap="none" strike="noStrike"/>
                    </a:p>
                  </a:txBody>
                  <a:tcPr marT="9525" marB="0" marR="9525" marL="9525" anchor="ct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g2e7d9740709_2_298"/>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descr="Immagine che contiene freccia&#10;&#10;Descrizione generata automaticamente" id="310" name="Google Shape;310;g2e7d9740709_2_298"/>
          <p:cNvPicPr preferRelativeResize="0"/>
          <p:nvPr>
            <p:ph idx="1" type="body"/>
          </p:nvPr>
        </p:nvPicPr>
        <p:blipFill rotWithShape="1">
          <a:blip r:embed="rId3">
            <a:alphaModFix/>
          </a:blip>
          <a:srcRect b="0" l="0" r="0" t="0"/>
          <a:stretch/>
        </p:blipFill>
        <p:spPr>
          <a:xfrm>
            <a:off x="0" y="-8"/>
            <a:ext cx="12192000" cy="6858000"/>
          </a:xfrm>
          <a:prstGeom prst="rect">
            <a:avLst/>
          </a:prstGeom>
          <a:noFill/>
          <a:ln>
            <a:noFill/>
          </a:ln>
        </p:spPr>
      </p:pic>
      <p:sp>
        <p:nvSpPr>
          <p:cNvPr id="311" name="Google Shape;311;g2e7d9740709_2_298"/>
          <p:cNvSpPr txBox="1"/>
          <p:nvPr/>
        </p:nvSpPr>
        <p:spPr>
          <a:xfrm>
            <a:off x="191613" y="980093"/>
            <a:ext cx="11366700" cy="4897800"/>
          </a:xfrm>
          <a:prstGeom prst="rect">
            <a:avLst/>
          </a:prstGeom>
          <a:noFill/>
          <a:ln>
            <a:noFill/>
          </a:ln>
        </p:spPr>
        <p:txBody>
          <a:bodyPr anchorCtr="0" anchor="t" bIns="41975" lIns="83975" spcFirstLastPara="1" rIns="83975" wrap="square" tIns="41975">
            <a:noAutofit/>
          </a:bodyPr>
          <a:lstStyle/>
          <a:p>
            <a:pPr indent="0" lvl="0" marL="0" marR="0" rtl="0" algn="just">
              <a:lnSpc>
                <a:spcPct val="100000"/>
              </a:lnSpc>
              <a:spcBef>
                <a:spcPts val="0"/>
              </a:spcBef>
              <a:spcAft>
                <a:spcPts val="0"/>
              </a:spcAft>
              <a:buClr>
                <a:schemeClr val="dk1"/>
              </a:buClr>
              <a:buSzPts val="1600"/>
              <a:buFont typeface="Calibri"/>
              <a:buNone/>
            </a:pPr>
            <a:r>
              <a:t/>
            </a:r>
            <a:endParaRPr b="0" i="0" sz="1600" u="none" cap="none" strike="noStrike">
              <a:solidFill>
                <a:srgbClr val="000000"/>
              </a:solidFill>
              <a:latin typeface="Arial"/>
              <a:ea typeface="Arial"/>
              <a:cs typeface="Arial"/>
              <a:sym typeface="Arial"/>
            </a:endParaRPr>
          </a:p>
        </p:txBody>
      </p:sp>
      <p:pic>
        <p:nvPicPr>
          <p:cNvPr id="312" name="Google Shape;312;g2e7d9740709_2_298"/>
          <p:cNvPicPr preferRelativeResize="0"/>
          <p:nvPr/>
        </p:nvPicPr>
        <p:blipFill rotWithShape="1">
          <a:blip r:embed="rId4">
            <a:alphaModFix/>
          </a:blip>
          <a:srcRect b="0" l="0" r="0" t="0"/>
          <a:stretch/>
        </p:blipFill>
        <p:spPr>
          <a:xfrm>
            <a:off x="1642637" y="6171650"/>
            <a:ext cx="1663486" cy="369300"/>
          </a:xfrm>
          <a:prstGeom prst="rect">
            <a:avLst/>
          </a:prstGeom>
          <a:noFill/>
          <a:ln>
            <a:noFill/>
          </a:ln>
        </p:spPr>
      </p:pic>
      <p:sp>
        <p:nvSpPr>
          <p:cNvPr id="313" name="Google Shape;313;g2e7d9740709_2_298"/>
          <p:cNvSpPr txBox="1"/>
          <p:nvPr/>
        </p:nvSpPr>
        <p:spPr>
          <a:xfrm>
            <a:off x="894050" y="1169650"/>
            <a:ext cx="9700800" cy="1752000"/>
          </a:xfrm>
          <a:prstGeom prst="rect">
            <a:avLst/>
          </a:prstGeom>
          <a:noFill/>
          <a:ln>
            <a:noFill/>
          </a:ln>
        </p:spPr>
        <p:txBody>
          <a:bodyPr anchorCtr="0" anchor="t" bIns="91425" lIns="91425" spcFirstLastPara="1" rIns="91425" wrap="square" tIns="91425">
            <a:spAutoFit/>
          </a:bodyPr>
          <a:lstStyle/>
          <a:p>
            <a:pPr indent="0" lvl="0" marL="0" rtl="0" algn="just">
              <a:lnSpc>
                <a:spcPct val="125454"/>
              </a:lnSpc>
              <a:spcBef>
                <a:spcPts val="0"/>
              </a:spcBef>
              <a:spcAft>
                <a:spcPts val="0"/>
              </a:spcAft>
              <a:buNone/>
            </a:pPr>
            <a:r>
              <a:rPr lang="it-IT">
                <a:solidFill>
                  <a:schemeClr val="dk1"/>
                </a:solidFill>
                <a:latin typeface="Calibri"/>
                <a:ea typeface="Calibri"/>
                <a:cs typeface="Calibri"/>
                <a:sym typeface="Calibri"/>
              </a:rPr>
              <a:t>Se per il 22% dei minori intervistati internet è l’unica fonte di informazione, il 78% si rivolge anche ad altre fonti. È molto importante notare come solo il 47%, quindi meno della metà, si rivolga ai propri genitori o altri adulti di cui si fida, come possono essere i propri insegnanti, dato in calo del 5% rispetto all’anno precedente. Un segnale chiaro di come sia cambiato il rapporto genitori-figli o insegnanti-studenti. La televisione continua ad essere il mezzo di informazione preferito da 1 ragazzo su 4, mentre l’8% predilige giornali o riviste.</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p:txBody>
      </p:sp>
      <p:sp>
        <p:nvSpPr>
          <p:cNvPr id="314" name="Google Shape;314;g2e7d9740709_2_298"/>
          <p:cNvSpPr/>
          <p:nvPr/>
        </p:nvSpPr>
        <p:spPr>
          <a:xfrm>
            <a:off x="1642623" y="650658"/>
            <a:ext cx="11460600" cy="519000"/>
          </a:xfrm>
          <a:prstGeom prst="rect">
            <a:avLst/>
          </a:prstGeom>
          <a:noFill/>
          <a:ln>
            <a:noFill/>
          </a:ln>
        </p:spPr>
        <p:txBody>
          <a:bodyPr anchorCtr="0" anchor="t" bIns="43625" lIns="87250" spcFirstLastPara="1" rIns="87250" wrap="square" tIns="43625">
            <a:noAutofit/>
          </a:bodyPr>
          <a:lstStyle/>
          <a:p>
            <a:pPr indent="0" lvl="0" marL="0" marR="0" rtl="0" algn="just">
              <a:lnSpc>
                <a:spcPct val="100000"/>
              </a:lnSpc>
              <a:spcBef>
                <a:spcPts val="0"/>
              </a:spcBef>
              <a:spcAft>
                <a:spcPts val="0"/>
              </a:spcAft>
              <a:buClr>
                <a:srgbClr val="000000"/>
              </a:buClr>
              <a:buSzPts val="2800"/>
              <a:buFont typeface="Arial"/>
              <a:buNone/>
            </a:pPr>
            <a:r>
              <a:rPr b="1" lang="it-IT" sz="2800">
                <a:solidFill>
                  <a:srgbClr val="C00000"/>
                </a:solidFill>
              </a:rPr>
              <a:t>LE INFORMAZIONI SU INTERNET</a:t>
            </a:r>
            <a:endParaRPr b="0" i="1" sz="2400" u="none" cap="none" strike="noStrike">
              <a:solidFill>
                <a:srgbClr val="C00000"/>
              </a:solidFill>
              <a:latin typeface="Arial"/>
              <a:ea typeface="Arial"/>
              <a:cs typeface="Arial"/>
              <a:sym typeface="Arial"/>
            </a:endParaRPr>
          </a:p>
        </p:txBody>
      </p:sp>
      <p:pic>
        <p:nvPicPr>
          <p:cNvPr id="315" name="Google Shape;315;g2e7d9740709_2_298"/>
          <p:cNvPicPr preferRelativeResize="0"/>
          <p:nvPr/>
        </p:nvPicPr>
        <p:blipFill rotWithShape="1">
          <a:blip r:embed="rId5">
            <a:alphaModFix/>
          </a:blip>
          <a:srcRect b="0" l="0" r="0" t="0"/>
          <a:stretch/>
        </p:blipFill>
        <p:spPr>
          <a:xfrm>
            <a:off x="6076716" y="3059093"/>
            <a:ext cx="5575500" cy="2558700"/>
          </a:xfrm>
          <a:prstGeom prst="rect">
            <a:avLst/>
          </a:prstGeom>
          <a:noFill/>
          <a:ln>
            <a:noFill/>
          </a:ln>
        </p:spPr>
      </p:pic>
      <p:sp>
        <p:nvSpPr>
          <p:cNvPr id="316" name="Google Shape;316;g2e7d9740709_2_298"/>
          <p:cNvSpPr/>
          <p:nvPr/>
        </p:nvSpPr>
        <p:spPr>
          <a:xfrm>
            <a:off x="191623" y="2723089"/>
            <a:ext cx="5241300" cy="307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1" lang="it-IT" sz="1400" u="none" cap="none" strike="noStrike">
                <a:solidFill>
                  <a:schemeClr val="dk1"/>
                </a:solidFill>
                <a:latin typeface="Calibri"/>
                <a:ea typeface="Calibri"/>
                <a:cs typeface="Calibri"/>
                <a:sym typeface="Calibri"/>
              </a:rPr>
              <a:t>Internet è la tua unica fonte di informazione?</a:t>
            </a:r>
            <a:endParaRPr b="0" i="0" sz="1400" u="none" cap="none" strike="noStrike">
              <a:solidFill>
                <a:srgbClr val="000000"/>
              </a:solidFill>
              <a:latin typeface="Arial"/>
              <a:ea typeface="Arial"/>
              <a:cs typeface="Arial"/>
              <a:sym typeface="Arial"/>
            </a:endParaRPr>
          </a:p>
        </p:txBody>
      </p:sp>
      <p:sp>
        <p:nvSpPr>
          <p:cNvPr id="317" name="Google Shape;317;g2e7d9740709_2_298"/>
          <p:cNvSpPr/>
          <p:nvPr/>
        </p:nvSpPr>
        <p:spPr>
          <a:xfrm>
            <a:off x="6257144" y="2579715"/>
            <a:ext cx="4572000" cy="307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1" lang="it-IT" sz="1400" u="none" cap="none" strike="noStrike">
                <a:solidFill>
                  <a:schemeClr val="dk1"/>
                </a:solidFill>
                <a:latin typeface="Calibri"/>
                <a:ea typeface="Calibri"/>
                <a:cs typeface="Calibri"/>
                <a:sym typeface="Calibri"/>
              </a:rPr>
              <a:t>In che altro modo raccogli informazioni?</a:t>
            </a:r>
            <a:endParaRPr b="0" i="0" sz="1400" u="none" cap="none" strike="noStrike">
              <a:solidFill>
                <a:srgbClr val="000000"/>
              </a:solidFill>
              <a:latin typeface="Arial"/>
              <a:ea typeface="Arial"/>
              <a:cs typeface="Arial"/>
              <a:sym typeface="Arial"/>
            </a:endParaRPr>
          </a:p>
        </p:txBody>
      </p:sp>
      <p:pic>
        <p:nvPicPr>
          <p:cNvPr id="318" name="Google Shape;318;g2e7d9740709_2_298"/>
          <p:cNvPicPr preferRelativeResize="0"/>
          <p:nvPr/>
        </p:nvPicPr>
        <p:blipFill rotWithShape="1">
          <a:blip r:embed="rId6">
            <a:alphaModFix/>
          </a:blip>
          <a:srcRect b="0" l="0" r="0" t="0"/>
          <a:stretch/>
        </p:blipFill>
        <p:spPr>
          <a:xfrm>
            <a:off x="-113175" y="3331202"/>
            <a:ext cx="5241300" cy="2546700"/>
          </a:xfrm>
          <a:prstGeom prst="rect">
            <a:avLst/>
          </a:prstGeom>
          <a:noFill/>
          <a:ln>
            <a:noFill/>
          </a:ln>
        </p:spPr>
      </p:pic>
      <p:graphicFrame>
        <p:nvGraphicFramePr>
          <p:cNvPr id="319" name="Google Shape;319;g2e7d9740709_2_298"/>
          <p:cNvGraphicFramePr/>
          <p:nvPr/>
        </p:nvGraphicFramePr>
        <p:xfrm>
          <a:off x="4000027" y="3567862"/>
          <a:ext cx="3000000" cy="3000000"/>
        </p:xfrm>
        <a:graphic>
          <a:graphicData uri="http://schemas.openxmlformats.org/drawingml/2006/table">
            <a:tbl>
              <a:tblPr bandRow="1" firstRow="1">
                <a:noFill/>
                <a:tableStyleId>{D6545B1D-4EE5-4442-80A2-D95A57AB237B}</a:tableStyleId>
              </a:tblPr>
              <a:tblGrid>
                <a:gridCol w="560275"/>
                <a:gridCol w="711250"/>
                <a:gridCol w="711250"/>
              </a:tblGrid>
              <a:tr h="165100">
                <a:tc>
                  <a:txBody>
                    <a:bodyPr/>
                    <a:lstStyle/>
                    <a:p>
                      <a:pPr indent="0" lvl="0" marL="0" marR="0" rtl="0" algn="ctr">
                        <a:lnSpc>
                          <a:spcPct val="100000"/>
                        </a:lnSpc>
                        <a:spcBef>
                          <a:spcPts val="0"/>
                        </a:spcBef>
                        <a:spcAft>
                          <a:spcPts val="0"/>
                        </a:spcAft>
                        <a:buClr>
                          <a:srgbClr val="000000"/>
                        </a:buClr>
                        <a:buSzPts val="1200"/>
                        <a:buFont typeface="Arial"/>
                        <a:buNone/>
                      </a:pPr>
                      <a:r>
                        <a:t/>
                      </a:r>
                      <a:endParaRPr b="1" sz="1200" u="none" cap="none" strike="noStrike">
                        <a:solidFill>
                          <a:schemeClr val="dk1"/>
                        </a:solidFill>
                        <a:latin typeface="Arial"/>
                        <a:ea typeface="Arial"/>
                        <a:cs typeface="Arial"/>
                        <a:sym typeface="Arial"/>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b="1" i="1" lang="it-IT" sz="1300" u="none" cap="none" strike="noStrike">
                          <a:solidFill>
                            <a:schemeClr val="lt1"/>
                          </a:solidFill>
                          <a:latin typeface="Calibri"/>
                          <a:ea typeface="Calibri"/>
                          <a:cs typeface="Calibri"/>
                          <a:sym typeface="Calibri"/>
                        </a:rPr>
                        <a:t>2022</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2020</a:t>
                      </a:r>
                      <a:endParaRPr b="1" i="1" sz="1300" u="none" cap="none" strike="noStrike">
                        <a:solidFill>
                          <a:schemeClr val="lt1"/>
                        </a:solidFill>
                        <a:latin typeface="Calibri"/>
                        <a:ea typeface="Calibri"/>
                        <a:cs typeface="Calibri"/>
                        <a:sym typeface="Calibri"/>
                      </a:endParaRPr>
                    </a:p>
                  </a:txBody>
                  <a:tcPr marT="9525" marB="0" marR="9525" marL="9525" anchor="ctr"/>
                </a:tc>
              </a:tr>
              <a:tr h="244150">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Si’</a:t>
                      </a:r>
                      <a:endParaRPr b="1" i="0" sz="1200" u="none" cap="none" strike="noStrike">
                        <a:solidFill>
                          <a:srgbClr val="000000"/>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17%</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19%</a:t>
                      </a:r>
                      <a:endParaRPr sz="1400" u="none" cap="none" strike="noStrike"/>
                    </a:p>
                  </a:txBody>
                  <a:tcPr marT="9525" marB="0" marR="9525" marL="9525" anchor="ctr"/>
                </a:tc>
              </a:tr>
              <a:tr h="244150">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No</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83%</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81%</a:t>
                      </a:r>
                      <a:endParaRPr sz="1400" u="none" cap="none" strike="noStrike"/>
                    </a:p>
                  </a:txBody>
                  <a:tcPr marT="9525" marB="0" marR="9525" marL="9525" anchor="ctr"/>
                </a:tc>
              </a:tr>
            </a:tbl>
          </a:graphicData>
        </a:graphic>
      </p:graphicFrame>
      <p:graphicFrame>
        <p:nvGraphicFramePr>
          <p:cNvPr id="320" name="Google Shape;320;g2e7d9740709_2_298"/>
          <p:cNvGraphicFramePr/>
          <p:nvPr/>
        </p:nvGraphicFramePr>
        <p:xfrm>
          <a:off x="9426113" y="2532264"/>
          <a:ext cx="3000000" cy="3000000"/>
        </p:xfrm>
        <a:graphic>
          <a:graphicData uri="http://schemas.openxmlformats.org/drawingml/2006/table">
            <a:tbl>
              <a:tblPr bandRow="1" firstRow="1">
                <a:noFill/>
                <a:tableStyleId>{62FFB547-9F5A-4970-9B63-E2E66A759C95}</a:tableStyleId>
              </a:tblPr>
              <a:tblGrid>
                <a:gridCol w="1021550"/>
                <a:gridCol w="1021550"/>
              </a:tblGrid>
              <a:tr h="538875">
                <a:tc>
                  <a:txBody>
                    <a:bodyPr/>
                    <a:lstStyle/>
                    <a:p>
                      <a:pPr indent="0" lvl="0" marL="0" marR="0" rtl="0" algn="ctr">
                        <a:lnSpc>
                          <a:spcPct val="100000"/>
                        </a:lnSpc>
                        <a:spcBef>
                          <a:spcPts val="0"/>
                        </a:spcBef>
                        <a:spcAft>
                          <a:spcPts val="0"/>
                        </a:spcAft>
                        <a:buClr>
                          <a:schemeClr val="dk1"/>
                        </a:buClr>
                        <a:buSzPts val="1100"/>
                        <a:buFont typeface="Calibri"/>
                        <a:buNone/>
                      </a:pPr>
                      <a:r>
                        <a:rPr b="1" lang="it-IT" sz="1100" u="sng" cap="none" strike="noStrike">
                          <a:solidFill>
                            <a:schemeClr val="dk1"/>
                          </a:solidFill>
                          <a:latin typeface="Calibri"/>
                          <a:ea typeface="Calibri"/>
                          <a:cs typeface="Calibri"/>
                          <a:sym typeface="Calibri"/>
                        </a:rPr>
                        <a:t>RILEVAZIONE 2022</a:t>
                      </a:r>
                      <a:endParaRPr sz="1400" u="none" cap="none" strike="noStrike"/>
                    </a:p>
                  </a:txBody>
                  <a:tcPr marT="45725" marB="45725" marR="91450" marL="91450" anchor="ctr"/>
                </a:tc>
                <a:tc>
                  <a:txBody>
                    <a:bodyPr/>
                    <a:lstStyle/>
                    <a:p>
                      <a:pPr indent="0" lvl="0" marL="0" marR="0" rtl="0" algn="ctr">
                        <a:lnSpc>
                          <a:spcPct val="100000"/>
                        </a:lnSpc>
                        <a:spcBef>
                          <a:spcPts val="0"/>
                        </a:spcBef>
                        <a:spcAft>
                          <a:spcPts val="0"/>
                        </a:spcAft>
                        <a:buClr>
                          <a:srgbClr val="000000"/>
                        </a:buClr>
                        <a:buSzPts val="1100"/>
                        <a:buFont typeface="Arial"/>
                        <a:buNone/>
                      </a:pPr>
                      <a:r>
                        <a:rPr b="1" lang="it-IT" sz="1100" u="sng" cap="none" strike="noStrike"/>
                        <a:t>RILEVAZIONE 2020</a:t>
                      </a:r>
                      <a:endParaRPr sz="1400" u="none" cap="none" strike="noStrike"/>
                    </a:p>
                  </a:txBody>
                  <a:tcPr marT="45725" marB="45725" marR="91450" marL="91450" anchor="ctr"/>
                </a:tc>
              </a:tr>
              <a:tr h="512600">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52%</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48%</a:t>
                      </a:r>
                      <a:endParaRPr sz="1400" u="none" cap="none" strike="noStrike"/>
                    </a:p>
                  </a:txBody>
                  <a:tcPr marT="9525" marB="0" marR="9525" marL="9525" anchor="ctr"/>
                </a:tc>
              </a:tr>
              <a:tr h="459250">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23%</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30%</a:t>
                      </a:r>
                      <a:endParaRPr sz="1400" u="none" cap="none" strike="noStrike"/>
                    </a:p>
                  </a:txBody>
                  <a:tcPr marT="9525" marB="0" marR="9525" marL="9525" anchor="ctr"/>
                </a:tc>
              </a:tr>
              <a:tr h="459250">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9%</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7%</a:t>
                      </a:r>
                      <a:endParaRPr sz="1400" u="none" cap="none" strike="noStrike"/>
                    </a:p>
                  </a:txBody>
                  <a:tcPr marT="9525" marB="0" marR="9525" marL="9525" anchor="ctr"/>
                </a:tc>
              </a:tr>
              <a:tr h="512600">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8%</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9%</a:t>
                      </a:r>
                      <a:endParaRPr sz="1400" u="none" cap="none" strike="noStrike"/>
                    </a:p>
                  </a:txBody>
                  <a:tcPr marT="9525" marB="0" marR="9525" marL="9525" anchor="ctr"/>
                </a:tc>
              </a:tr>
              <a:tr h="512600">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8%</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6%</a:t>
                      </a:r>
                      <a:endParaRPr sz="1400" u="none" cap="none" strike="noStrike"/>
                    </a:p>
                  </a:txBody>
                  <a:tcPr marT="9525" marB="0" marR="9525" marL="9525" anchor="ct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g2e7d9740709_2_320"/>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descr="Immagine che contiene freccia&#10;&#10;Descrizione generata automaticamente" id="327" name="Google Shape;327;g2e7d9740709_2_320"/>
          <p:cNvPicPr preferRelativeResize="0"/>
          <p:nvPr>
            <p:ph idx="1" type="body"/>
          </p:nvPr>
        </p:nvPicPr>
        <p:blipFill rotWithShape="1">
          <a:blip r:embed="rId3">
            <a:alphaModFix/>
          </a:blip>
          <a:srcRect b="0" l="0" r="0" t="0"/>
          <a:stretch/>
        </p:blipFill>
        <p:spPr>
          <a:xfrm>
            <a:off x="0" y="-8"/>
            <a:ext cx="12192000" cy="6858000"/>
          </a:xfrm>
          <a:prstGeom prst="rect">
            <a:avLst/>
          </a:prstGeom>
          <a:noFill/>
          <a:ln>
            <a:noFill/>
          </a:ln>
        </p:spPr>
      </p:pic>
      <p:sp>
        <p:nvSpPr>
          <p:cNvPr id="328" name="Google Shape;328;g2e7d9740709_2_320"/>
          <p:cNvSpPr txBox="1"/>
          <p:nvPr/>
        </p:nvSpPr>
        <p:spPr>
          <a:xfrm>
            <a:off x="191613" y="980093"/>
            <a:ext cx="11366700" cy="4897800"/>
          </a:xfrm>
          <a:prstGeom prst="rect">
            <a:avLst/>
          </a:prstGeom>
          <a:noFill/>
          <a:ln>
            <a:noFill/>
          </a:ln>
        </p:spPr>
        <p:txBody>
          <a:bodyPr anchorCtr="0" anchor="t" bIns="41975" lIns="83975" spcFirstLastPara="1" rIns="83975" wrap="square" tIns="41975">
            <a:noAutofit/>
          </a:bodyPr>
          <a:lstStyle/>
          <a:p>
            <a:pPr indent="0" lvl="0" marL="0" marR="0" rtl="0" algn="just">
              <a:lnSpc>
                <a:spcPct val="100000"/>
              </a:lnSpc>
              <a:spcBef>
                <a:spcPts val="0"/>
              </a:spcBef>
              <a:spcAft>
                <a:spcPts val="0"/>
              </a:spcAft>
              <a:buClr>
                <a:schemeClr val="dk1"/>
              </a:buClr>
              <a:buSzPts val="1600"/>
              <a:buFont typeface="Calibri"/>
              <a:buNone/>
            </a:pPr>
            <a:r>
              <a:t/>
            </a:r>
            <a:endParaRPr b="0" i="0" sz="1600" u="none" cap="none" strike="noStrike">
              <a:solidFill>
                <a:srgbClr val="000000"/>
              </a:solidFill>
              <a:latin typeface="Arial"/>
              <a:ea typeface="Arial"/>
              <a:cs typeface="Arial"/>
              <a:sym typeface="Arial"/>
            </a:endParaRPr>
          </a:p>
        </p:txBody>
      </p:sp>
      <p:pic>
        <p:nvPicPr>
          <p:cNvPr id="329" name="Google Shape;329;g2e7d9740709_2_320"/>
          <p:cNvPicPr preferRelativeResize="0"/>
          <p:nvPr/>
        </p:nvPicPr>
        <p:blipFill rotWithShape="1">
          <a:blip r:embed="rId4">
            <a:alphaModFix/>
          </a:blip>
          <a:srcRect b="0" l="0" r="0" t="0"/>
          <a:stretch/>
        </p:blipFill>
        <p:spPr>
          <a:xfrm>
            <a:off x="1642637" y="6171650"/>
            <a:ext cx="1663486" cy="369300"/>
          </a:xfrm>
          <a:prstGeom prst="rect">
            <a:avLst/>
          </a:prstGeom>
          <a:noFill/>
          <a:ln>
            <a:noFill/>
          </a:ln>
        </p:spPr>
      </p:pic>
      <p:sp>
        <p:nvSpPr>
          <p:cNvPr id="330" name="Google Shape;330;g2e7d9740709_2_320"/>
          <p:cNvSpPr txBox="1"/>
          <p:nvPr/>
        </p:nvSpPr>
        <p:spPr>
          <a:xfrm>
            <a:off x="894050" y="1169650"/>
            <a:ext cx="9700800" cy="1481700"/>
          </a:xfrm>
          <a:prstGeom prst="rect">
            <a:avLst/>
          </a:prstGeom>
          <a:noFill/>
          <a:ln>
            <a:noFill/>
          </a:ln>
        </p:spPr>
        <p:txBody>
          <a:bodyPr anchorCtr="0" anchor="t" bIns="91425" lIns="91425" spcFirstLastPara="1" rIns="91425" wrap="square" tIns="91425">
            <a:spAutoFit/>
          </a:bodyPr>
          <a:lstStyle/>
          <a:p>
            <a:pPr indent="0" lvl="0" marL="0" rtl="0" algn="just">
              <a:lnSpc>
                <a:spcPct val="125454"/>
              </a:lnSpc>
              <a:spcBef>
                <a:spcPts val="0"/>
              </a:spcBef>
              <a:spcAft>
                <a:spcPts val="0"/>
              </a:spcAft>
              <a:buNone/>
            </a:pPr>
            <a:r>
              <a:rPr lang="it-IT">
                <a:solidFill>
                  <a:schemeClr val="dk1"/>
                </a:solidFill>
                <a:latin typeface="Calibri"/>
                <a:ea typeface="Calibri"/>
                <a:cs typeface="Calibri"/>
                <a:sym typeface="Calibri"/>
              </a:rPr>
              <a:t>Dallo studio emerge una generale fiducia nei confronti di quanto viene letto su internet. Il 42% crede che ciò che si legge online sia attendibile (+5% rispetto alla rilevazione del 2022), ma il 52% ammette di aver creduto almeno una volta ad una notizia che poi si è rivelata una fake news. Solo il 17% verifica sempre ciò che legge, dato in leggera crescita (+2%) rispetto all’anno precedente.</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t/>
            </a:r>
            <a:endParaRPr>
              <a:solidFill>
                <a:schemeClr val="dk1"/>
              </a:solidFill>
              <a:latin typeface="Calibri"/>
              <a:ea typeface="Calibri"/>
              <a:cs typeface="Calibri"/>
              <a:sym typeface="Calibri"/>
            </a:endParaRPr>
          </a:p>
        </p:txBody>
      </p:sp>
      <p:sp>
        <p:nvSpPr>
          <p:cNvPr id="331" name="Google Shape;331;g2e7d9740709_2_320"/>
          <p:cNvSpPr/>
          <p:nvPr/>
        </p:nvSpPr>
        <p:spPr>
          <a:xfrm>
            <a:off x="1642623" y="650658"/>
            <a:ext cx="11460600" cy="519000"/>
          </a:xfrm>
          <a:prstGeom prst="rect">
            <a:avLst/>
          </a:prstGeom>
          <a:noFill/>
          <a:ln>
            <a:noFill/>
          </a:ln>
        </p:spPr>
        <p:txBody>
          <a:bodyPr anchorCtr="0" anchor="t" bIns="43625" lIns="87250" spcFirstLastPara="1" rIns="87250" wrap="square" tIns="43625">
            <a:noAutofit/>
          </a:bodyPr>
          <a:lstStyle/>
          <a:p>
            <a:pPr indent="0" lvl="0" marL="0" marR="0" rtl="0" algn="just">
              <a:lnSpc>
                <a:spcPct val="100000"/>
              </a:lnSpc>
              <a:spcBef>
                <a:spcPts val="0"/>
              </a:spcBef>
              <a:spcAft>
                <a:spcPts val="0"/>
              </a:spcAft>
              <a:buClr>
                <a:srgbClr val="000000"/>
              </a:buClr>
              <a:buSzPts val="2800"/>
              <a:buFont typeface="Arial"/>
              <a:buNone/>
            </a:pPr>
            <a:r>
              <a:rPr b="1" lang="it-IT" sz="2800">
                <a:solidFill>
                  <a:srgbClr val="C00000"/>
                </a:solidFill>
              </a:rPr>
              <a:t>LE INFORMAZIONI SU INTERNET</a:t>
            </a:r>
            <a:endParaRPr b="0" i="1" sz="2400" u="none" cap="none" strike="noStrike">
              <a:solidFill>
                <a:srgbClr val="C00000"/>
              </a:solidFill>
              <a:latin typeface="Arial"/>
              <a:ea typeface="Arial"/>
              <a:cs typeface="Arial"/>
              <a:sym typeface="Arial"/>
            </a:endParaRPr>
          </a:p>
        </p:txBody>
      </p:sp>
      <p:sp>
        <p:nvSpPr>
          <p:cNvPr id="332" name="Google Shape;332;g2e7d9740709_2_320"/>
          <p:cNvSpPr/>
          <p:nvPr/>
        </p:nvSpPr>
        <p:spPr>
          <a:xfrm>
            <a:off x="304799" y="2460397"/>
            <a:ext cx="5241300" cy="307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1" lang="it-IT" sz="1400" u="none" cap="none" strike="noStrike">
                <a:solidFill>
                  <a:schemeClr val="dk1"/>
                </a:solidFill>
                <a:latin typeface="Calibri"/>
                <a:ea typeface="Calibri"/>
                <a:cs typeface="Calibri"/>
                <a:sym typeface="Calibri"/>
              </a:rPr>
              <a:t>Pensi che quello che leggi su Internet sia corretto ed attendibile?</a:t>
            </a:r>
            <a:endParaRPr b="0" i="0" sz="1400" u="none" cap="none" strike="noStrike">
              <a:solidFill>
                <a:srgbClr val="000000"/>
              </a:solidFill>
              <a:latin typeface="Arial"/>
              <a:ea typeface="Arial"/>
              <a:cs typeface="Arial"/>
              <a:sym typeface="Arial"/>
            </a:endParaRPr>
          </a:p>
        </p:txBody>
      </p:sp>
      <p:sp>
        <p:nvSpPr>
          <p:cNvPr id="333" name="Google Shape;333;g2e7d9740709_2_320"/>
          <p:cNvSpPr/>
          <p:nvPr/>
        </p:nvSpPr>
        <p:spPr>
          <a:xfrm>
            <a:off x="6707789" y="2651340"/>
            <a:ext cx="5241300" cy="307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1" lang="it-IT" sz="1400" u="none" cap="none" strike="noStrike">
                <a:solidFill>
                  <a:schemeClr val="dk1"/>
                </a:solidFill>
                <a:latin typeface="Calibri"/>
                <a:ea typeface="Calibri"/>
                <a:cs typeface="Calibri"/>
                <a:sym typeface="Calibri"/>
              </a:rPr>
              <a:t>Ti è mai capitato di credere ad una fake news (notizia fasulla)?</a:t>
            </a:r>
            <a:endParaRPr b="0" i="0" sz="1400" u="none" cap="none" strike="noStrike">
              <a:solidFill>
                <a:srgbClr val="000000"/>
              </a:solidFill>
              <a:latin typeface="Arial"/>
              <a:ea typeface="Arial"/>
              <a:cs typeface="Arial"/>
              <a:sym typeface="Arial"/>
            </a:endParaRPr>
          </a:p>
        </p:txBody>
      </p:sp>
      <p:pic>
        <p:nvPicPr>
          <p:cNvPr id="334" name="Google Shape;334;g2e7d9740709_2_320"/>
          <p:cNvPicPr preferRelativeResize="0"/>
          <p:nvPr/>
        </p:nvPicPr>
        <p:blipFill rotWithShape="1">
          <a:blip r:embed="rId5">
            <a:alphaModFix/>
          </a:blip>
          <a:srcRect b="0" l="0" r="0" t="0"/>
          <a:stretch/>
        </p:blipFill>
        <p:spPr>
          <a:xfrm>
            <a:off x="5432935" y="3086678"/>
            <a:ext cx="5096700" cy="2431200"/>
          </a:xfrm>
          <a:prstGeom prst="rect">
            <a:avLst/>
          </a:prstGeom>
          <a:noFill/>
          <a:ln>
            <a:noFill/>
          </a:ln>
        </p:spPr>
      </p:pic>
      <p:pic>
        <p:nvPicPr>
          <p:cNvPr id="335" name="Google Shape;335;g2e7d9740709_2_320"/>
          <p:cNvPicPr preferRelativeResize="0"/>
          <p:nvPr/>
        </p:nvPicPr>
        <p:blipFill rotWithShape="1">
          <a:blip r:embed="rId6">
            <a:alphaModFix/>
          </a:blip>
          <a:srcRect b="0" l="0" r="0" t="0"/>
          <a:stretch/>
        </p:blipFill>
        <p:spPr>
          <a:xfrm>
            <a:off x="0" y="2995228"/>
            <a:ext cx="5241300" cy="3398700"/>
          </a:xfrm>
          <a:prstGeom prst="rect">
            <a:avLst/>
          </a:prstGeom>
          <a:noFill/>
          <a:ln>
            <a:noFill/>
          </a:ln>
        </p:spPr>
      </p:pic>
      <p:sp>
        <p:nvSpPr>
          <p:cNvPr id="336" name="Google Shape;336;g2e7d9740709_2_320"/>
          <p:cNvSpPr/>
          <p:nvPr/>
        </p:nvSpPr>
        <p:spPr>
          <a:xfrm>
            <a:off x="3358659" y="2776660"/>
            <a:ext cx="2501100" cy="1347900"/>
          </a:xfrm>
          <a:prstGeom prst="round2DiagRect">
            <a:avLst>
              <a:gd fmla="val 43496" name="adj1"/>
              <a:gd fmla="val 0" name="adj2"/>
            </a:avLst>
          </a:prstGeom>
          <a:solidFill>
            <a:schemeClr val="lt1"/>
          </a:solid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it-IT" sz="1400" u="none" cap="none" strike="noStrike">
                <a:solidFill>
                  <a:schemeClr val="dk1"/>
                </a:solidFill>
                <a:latin typeface="Calibri"/>
                <a:ea typeface="Calibri"/>
                <a:cs typeface="Calibri"/>
                <a:sym typeface="Calibri"/>
              </a:rPr>
              <a:t> %MOLTO+ %ABBASTANZA</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0" lang="it-IT" sz="1400" u="none" cap="none" strike="noStrike">
                <a:solidFill>
                  <a:schemeClr val="dk1"/>
                </a:solidFill>
                <a:latin typeface="Calibri"/>
                <a:ea typeface="Calibri"/>
                <a:cs typeface="Calibri"/>
                <a:sym typeface="Calibri"/>
              </a:rPr>
              <a:t>42%</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1" lang="it-IT" sz="1400" u="sng" cap="none" strike="noStrike">
                <a:solidFill>
                  <a:schemeClr val="dk1"/>
                </a:solidFill>
                <a:latin typeface="Calibri"/>
                <a:ea typeface="Calibri"/>
                <a:cs typeface="Calibri"/>
                <a:sym typeface="Calibri"/>
              </a:rPr>
              <a:t>RILEVAZIONE 2022</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1" lang="it-IT" sz="1400" u="sng" cap="none" strike="noStrike">
                <a:solidFill>
                  <a:schemeClr val="dk1"/>
                </a:solidFill>
                <a:latin typeface="Calibri"/>
                <a:ea typeface="Calibri"/>
                <a:cs typeface="Calibri"/>
                <a:sym typeface="Calibri"/>
              </a:rPr>
              <a:t>37%</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1" lang="it-IT" sz="1400" u="sng" cap="none" strike="noStrike">
                <a:solidFill>
                  <a:schemeClr val="dk1"/>
                </a:solidFill>
                <a:latin typeface="Calibri"/>
                <a:ea typeface="Calibri"/>
                <a:cs typeface="Calibri"/>
                <a:sym typeface="Calibri"/>
              </a:rPr>
              <a:t>RILEVAZIONE 2020</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1" lang="it-IT" sz="1400" u="sng" cap="none" strike="noStrike">
                <a:solidFill>
                  <a:schemeClr val="dk1"/>
                </a:solidFill>
                <a:latin typeface="Calibri"/>
                <a:ea typeface="Calibri"/>
                <a:cs typeface="Calibri"/>
                <a:sym typeface="Calibri"/>
              </a:rPr>
              <a:t>36%</a:t>
            </a:r>
            <a:endParaRPr b="0" i="0" sz="1400" u="none" cap="none" strike="noStrike">
              <a:solidFill>
                <a:srgbClr val="000000"/>
              </a:solidFill>
              <a:latin typeface="Arial"/>
              <a:ea typeface="Arial"/>
              <a:cs typeface="Arial"/>
              <a:sym typeface="Arial"/>
            </a:endParaRPr>
          </a:p>
        </p:txBody>
      </p:sp>
      <p:graphicFrame>
        <p:nvGraphicFramePr>
          <p:cNvPr id="337" name="Google Shape;337;g2e7d9740709_2_320"/>
          <p:cNvGraphicFramePr/>
          <p:nvPr/>
        </p:nvGraphicFramePr>
        <p:xfrm>
          <a:off x="9312308" y="3211171"/>
          <a:ext cx="3000000" cy="3000000"/>
        </p:xfrm>
        <a:graphic>
          <a:graphicData uri="http://schemas.openxmlformats.org/drawingml/2006/table">
            <a:tbl>
              <a:tblPr bandRow="1" firstRow="1">
                <a:noFill/>
                <a:tableStyleId>{D6545B1D-4EE5-4442-80A2-D95A57AB237B}</a:tableStyleId>
              </a:tblPr>
              <a:tblGrid>
                <a:gridCol w="596300"/>
                <a:gridCol w="756950"/>
                <a:gridCol w="756950"/>
              </a:tblGrid>
              <a:tr h="190775">
                <a:tc>
                  <a:txBody>
                    <a:bodyPr/>
                    <a:lstStyle/>
                    <a:p>
                      <a:pPr indent="0" lvl="0" marL="0" marR="0" rtl="0" algn="ctr">
                        <a:lnSpc>
                          <a:spcPct val="100000"/>
                        </a:lnSpc>
                        <a:spcBef>
                          <a:spcPts val="0"/>
                        </a:spcBef>
                        <a:spcAft>
                          <a:spcPts val="0"/>
                        </a:spcAft>
                        <a:buClr>
                          <a:srgbClr val="000000"/>
                        </a:buClr>
                        <a:buSzPts val="1200"/>
                        <a:buFont typeface="Arial"/>
                        <a:buNone/>
                      </a:pPr>
                      <a:r>
                        <a:t/>
                      </a:r>
                      <a:endParaRPr b="1" sz="1200" u="none" cap="none" strike="noStrike">
                        <a:solidFill>
                          <a:schemeClr val="dk1"/>
                        </a:solidFill>
                        <a:latin typeface="Arial"/>
                        <a:ea typeface="Arial"/>
                        <a:cs typeface="Arial"/>
                        <a:sym typeface="Arial"/>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b="1" i="1" lang="it-IT" sz="1300" u="none" cap="none" strike="noStrike">
                          <a:solidFill>
                            <a:schemeClr val="lt1"/>
                          </a:solidFill>
                          <a:latin typeface="Calibri"/>
                          <a:ea typeface="Calibri"/>
                          <a:cs typeface="Calibri"/>
                          <a:sym typeface="Calibri"/>
                        </a:rPr>
                        <a:t>2022</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2020</a:t>
                      </a:r>
                      <a:endParaRPr b="1" i="1" sz="1300" u="none" cap="none" strike="noStrike">
                        <a:solidFill>
                          <a:schemeClr val="lt1"/>
                        </a:solidFill>
                        <a:latin typeface="Calibri"/>
                        <a:ea typeface="Calibri"/>
                        <a:cs typeface="Calibri"/>
                        <a:sym typeface="Calibri"/>
                      </a:endParaRPr>
                    </a:p>
                  </a:txBody>
                  <a:tcPr marT="9525" marB="0" marR="9525" marL="9525" anchor="ctr"/>
                </a:tc>
              </a:tr>
              <a:tr h="224325">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Si’</a:t>
                      </a:r>
                      <a:endParaRPr b="1" i="0" sz="1200" u="none" cap="none" strike="noStrike">
                        <a:solidFill>
                          <a:srgbClr val="000000"/>
                        </a:solidFill>
                        <a:latin typeface="Calibri"/>
                        <a:ea typeface="Calibri"/>
                        <a:cs typeface="Calibri"/>
                        <a:sym typeface="Calibri"/>
                      </a:endParaRPr>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15%</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16%</a:t>
                      </a:r>
                      <a:endParaRPr sz="1400" u="none" cap="none" strike="noStrike"/>
                    </a:p>
                  </a:txBody>
                  <a:tcPr marT="9525" marB="0" marR="9525" marL="9525" anchor="ctr"/>
                </a:tc>
              </a:tr>
              <a:tr h="224325">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No</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27%</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22%</a:t>
                      </a:r>
                      <a:endParaRPr sz="1400" u="none" cap="none" strike="noStrike"/>
                    </a:p>
                  </a:txBody>
                  <a:tcPr marT="9525" marB="0" marR="9525" marL="9525" anchor="ctr"/>
                </a:tc>
              </a:tr>
              <a:tr h="344825">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Qualche volta  </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37%</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40%</a:t>
                      </a:r>
                      <a:endParaRPr sz="1400" u="none" cap="none" strike="noStrike"/>
                    </a:p>
                  </a:txBody>
                  <a:tcPr marT="9525" marB="0" marR="9525" marL="9525" anchor="ctr"/>
                </a:tc>
              </a:tr>
              <a:tr h="680875">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Verifico sempre la fonte delle notizie </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21%</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22%</a:t>
                      </a:r>
                      <a:endParaRPr sz="1400" u="none" cap="none" strike="noStrike"/>
                    </a:p>
                  </a:txBody>
                  <a:tcPr marT="9525" marB="0" marR="9525" marL="9525" anchor="ctr"/>
                </a:tc>
              </a:tr>
            </a:tbl>
          </a:graphicData>
        </a:graphic>
      </p:graphicFrame>
      <p:sp>
        <p:nvSpPr>
          <p:cNvPr id="338" name="Google Shape;338;g2e7d9740709_2_320"/>
          <p:cNvSpPr txBox="1"/>
          <p:nvPr/>
        </p:nvSpPr>
        <p:spPr>
          <a:xfrm>
            <a:off x="2752950" y="2852750"/>
            <a:ext cx="758100" cy="30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t-IT" sz="2200">
                <a:solidFill>
                  <a:schemeClr val="dk1"/>
                </a:solidFill>
                <a:latin typeface="Calibri"/>
                <a:ea typeface="Calibri"/>
                <a:cs typeface="Calibri"/>
                <a:sym typeface="Calibri"/>
              </a:rPr>
              <a:t>2%</a:t>
            </a:r>
            <a:endParaRPr sz="22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g2e7d9740709_2_348"/>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it-IT"/>
              <a:t>‹#›</a:t>
            </a:fld>
            <a:endParaRPr/>
          </a:p>
        </p:txBody>
      </p:sp>
      <p:pic>
        <p:nvPicPr>
          <p:cNvPr descr="Immagine che contiene freccia&#10;&#10;Descrizione generata automaticamente" id="345" name="Google Shape;345;g2e7d9740709_2_348"/>
          <p:cNvPicPr preferRelativeResize="0"/>
          <p:nvPr>
            <p:ph idx="1" type="body"/>
          </p:nvPr>
        </p:nvPicPr>
        <p:blipFill rotWithShape="1">
          <a:blip r:embed="rId3">
            <a:alphaModFix/>
          </a:blip>
          <a:srcRect b="0" l="0" r="0" t="0"/>
          <a:stretch/>
        </p:blipFill>
        <p:spPr>
          <a:xfrm>
            <a:off x="0" y="-8"/>
            <a:ext cx="12192000" cy="6858000"/>
          </a:xfrm>
          <a:prstGeom prst="rect">
            <a:avLst/>
          </a:prstGeom>
          <a:noFill/>
          <a:ln>
            <a:noFill/>
          </a:ln>
        </p:spPr>
      </p:pic>
      <p:sp>
        <p:nvSpPr>
          <p:cNvPr id="346" name="Google Shape;346;g2e7d9740709_2_348"/>
          <p:cNvSpPr txBox="1"/>
          <p:nvPr/>
        </p:nvSpPr>
        <p:spPr>
          <a:xfrm>
            <a:off x="191613" y="980093"/>
            <a:ext cx="11366700" cy="4897800"/>
          </a:xfrm>
          <a:prstGeom prst="rect">
            <a:avLst/>
          </a:prstGeom>
          <a:noFill/>
          <a:ln>
            <a:noFill/>
          </a:ln>
        </p:spPr>
        <p:txBody>
          <a:bodyPr anchorCtr="0" anchor="t" bIns="41975" lIns="83975" spcFirstLastPara="1" rIns="83975" wrap="square" tIns="41975">
            <a:noAutofit/>
          </a:bodyPr>
          <a:lstStyle/>
          <a:p>
            <a:pPr indent="0" lvl="0" marL="0" marR="0" rtl="0" algn="just">
              <a:lnSpc>
                <a:spcPct val="100000"/>
              </a:lnSpc>
              <a:spcBef>
                <a:spcPts val="0"/>
              </a:spcBef>
              <a:spcAft>
                <a:spcPts val="0"/>
              </a:spcAft>
              <a:buClr>
                <a:schemeClr val="dk1"/>
              </a:buClr>
              <a:buSzPts val="1600"/>
              <a:buFont typeface="Calibri"/>
              <a:buNone/>
            </a:pPr>
            <a:r>
              <a:t/>
            </a:r>
            <a:endParaRPr b="0" i="0" sz="1600" u="none" cap="none" strike="noStrike">
              <a:solidFill>
                <a:srgbClr val="000000"/>
              </a:solidFill>
              <a:latin typeface="Arial"/>
              <a:ea typeface="Arial"/>
              <a:cs typeface="Arial"/>
              <a:sym typeface="Arial"/>
            </a:endParaRPr>
          </a:p>
        </p:txBody>
      </p:sp>
      <p:pic>
        <p:nvPicPr>
          <p:cNvPr id="347" name="Google Shape;347;g2e7d9740709_2_348"/>
          <p:cNvPicPr preferRelativeResize="0"/>
          <p:nvPr/>
        </p:nvPicPr>
        <p:blipFill rotWithShape="1">
          <a:blip r:embed="rId4">
            <a:alphaModFix/>
          </a:blip>
          <a:srcRect b="0" l="0" r="0" t="0"/>
          <a:stretch/>
        </p:blipFill>
        <p:spPr>
          <a:xfrm>
            <a:off x="1642637" y="6171650"/>
            <a:ext cx="1663486" cy="369300"/>
          </a:xfrm>
          <a:prstGeom prst="rect">
            <a:avLst/>
          </a:prstGeom>
          <a:noFill/>
          <a:ln>
            <a:noFill/>
          </a:ln>
        </p:spPr>
      </p:pic>
      <p:sp>
        <p:nvSpPr>
          <p:cNvPr id="348" name="Google Shape;348;g2e7d9740709_2_348"/>
          <p:cNvSpPr txBox="1"/>
          <p:nvPr/>
        </p:nvSpPr>
        <p:spPr>
          <a:xfrm>
            <a:off x="894050" y="1169650"/>
            <a:ext cx="9700800" cy="940800"/>
          </a:xfrm>
          <a:prstGeom prst="rect">
            <a:avLst/>
          </a:prstGeom>
          <a:noFill/>
          <a:ln>
            <a:noFill/>
          </a:ln>
        </p:spPr>
        <p:txBody>
          <a:bodyPr anchorCtr="0" anchor="t" bIns="91425" lIns="91425" spcFirstLastPara="1" rIns="91425" wrap="square" tIns="91425">
            <a:spAutoFit/>
          </a:bodyPr>
          <a:lstStyle/>
          <a:p>
            <a:pPr indent="0" lvl="0" marL="0" rtl="0" algn="just">
              <a:lnSpc>
                <a:spcPct val="125454"/>
              </a:lnSpc>
              <a:spcBef>
                <a:spcPts val="0"/>
              </a:spcBef>
              <a:spcAft>
                <a:spcPts val="0"/>
              </a:spcAft>
              <a:buNone/>
            </a:pPr>
            <a:r>
              <a:rPr lang="it-IT">
                <a:solidFill>
                  <a:schemeClr val="dk1"/>
                </a:solidFill>
                <a:latin typeface="Calibri"/>
                <a:ea typeface="Calibri"/>
                <a:cs typeface="Calibri"/>
                <a:sym typeface="Calibri"/>
              </a:rPr>
              <a:t>Purtroppo, i dati continuano a disegnare un contesto in cui bullismo e cyberbullismo sono ancora molto diffusi.</a:t>
            </a:r>
            <a:endParaRPr>
              <a:solidFill>
                <a:schemeClr val="dk1"/>
              </a:solidFill>
              <a:latin typeface="Calibri"/>
              <a:ea typeface="Calibri"/>
              <a:cs typeface="Calibri"/>
              <a:sym typeface="Calibri"/>
            </a:endParaRPr>
          </a:p>
          <a:p>
            <a:pPr indent="0" lvl="0" marL="0" rtl="0" algn="just">
              <a:lnSpc>
                <a:spcPct val="125454"/>
              </a:lnSpc>
              <a:spcBef>
                <a:spcPts val="0"/>
              </a:spcBef>
              <a:spcAft>
                <a:spcPts val="0"/>
              </a:spcAft>
              <a:buNone/>
            </a:pPr>
            <a:r>
              <a:rPr lang="it-IT">
                <a:solidFill>
                  <a:schemeClr val="dk1"/>
                </a:solidFill>
                <a:latin typeface="Calibri"/>
                <a:ea typeface="Calibri"/>
                <a:cs typeface="Calibri"/>
                <a:sym typeface="Calibri"/>
              </a:rPr>
              <a:t>L’8% degli intervistati ammette di usare sempre o spesso foto o video per prendere in giro qualcuno, dato che registra un trend di crescita costante: nel 2022 era il 6%, nel 2019 il 5%. Il 17% lo fa raramente, ma ammette di averlo fatto almeno una volta.</a:t>
            </a:r>
            <a:endParaRPr>
              <a:solidFill>
                <a:schemeClr val="dk1"/>
              </a:solidFill>
              <a:latin typeface="Calibri"/>
              <a:ea typeface="Calibri"/>
              <a:cs typeface="Calibri"/>
              <a:sym typeface="Calibri"/>
            </a:endParaRPr>
          </a:p>
        </p:txBody>
      </p:sp>
      <p:sp>
        <p:nvSpPr>
          <p:cNvPr id="349" name="Google Shape;349;g2e7d9740709_2_348"/>
          <p:cNvSpPr/>
          <p:nvPr/>
        </p:nvSpPr>
        <p:spPr>
          <a:xfrm>
            <a:off x="1642623" y="498258"/>
            <a:ext cx="11460600" cy="519000"/>
          </a:xfrm>
          <a:prstGeom prst="rect">
            <a:avLst/>
          </a:prstGeom>
          <a:noFill/>
          <a:ln>
            <a:noFill/>
          </a:ln>
        </p:spPr>
        <p:txBody>
          <a:bodyPr anchorCtr="0" anchor="t" bIns="43625" lIns="87250" spcFirstLastPara="1" rIns="87250" wrap="square" tIns="43625">
            <a:noAutofit/>
          </a:bodyPr>
          <a:lstStyle/>
          <a:p>
            <a:pPr indent="0" lvl="0" marL="0" marR="0" rtl="0" algn="just">
              <a:lnSpc>
                <a:spcPct val="100000"/>
              </a:lnSpc>
              <a:spcBef>
                <a:spcPts val="0"/>
              </a:spcBef>
              <a:spcAft>
                <a:spcPts val="0"/>
              </a:spcAft>
              <a:buClr>
                <a:srgbClr val="000000"/>
              </a:buClr>
              <a:buSzPts val="2800"/>
              <a:buFont typeface="Arial"/>
              <a:buNone/>
            </a:pPr>
            <a:r>
              <a:rPr b="1" lang="it-IT" sz="2800">
                <a:solidFill>
                  <a:srgbClr val="C00000"/>
                </a:solidFill>
              </a:rPr>
              <a:t>L’UTILIZZO DELLE FOTO</a:t>
            </a:r>
            <a:endParaRPr b="0" i="1" sz="2400" u="none" cap="none" strike="noStrike">
              <a:solidFill>
                <a:srgbClr val="C00000"/>
              </a:solidFill>
              <a:latin typeface="Arial"/>
              <a:ea typeface="Arial"/>
              <a:cs typeface="Arial"/>
              <a:sym typeface="Arial"/>
            </a:endParaRPr>
          </a:p>
        </p:txBody>
      </p:sp>
      <p:pic>
        <p:nvPicPr>
          <p:cNvPr id="350" name="Google Shape;350;g2e7d9740709_2_348"/>
          <p:cNvPicPr preferRelativeResize="0"/>
          <p:nvPr/>
        </p:nvPicPr>
        <p:blipFill rotWithShape="1">
          <a:blip r:embed="rId5">
            <a:alphaModFix/>
          </a:blip>
          <a:srcRect b="0" l="0" r="0" t="0"/>
          <a:stretch/>
        </p:blipFill>
        <p:spPr>
          <a:xfrm>
            <a:off x="230226" y="2968451"/>
            <a:ext cx="4488300" cy="2860500"/>
          </a:xfrm>
          <a:prstGeom prst="rect">
            <a:avLst/>
          </a:prstGeom>
          <a:noFill/>
          <a:ln>
            <a:noFill/>
          </a:ln>
        </p:spPr>
      </p:pic>
      <p:sp>
        <p:nvSpPr>
          <p:cNvPr id="351" name="Google Shape;351;g2e7d9740709_2_348"/>
          <p:cNvSpPr/>
          <p:nvPr/>
        </p:nvSpPr>
        <p:spPr>
          <a:xfrm>
            <a:off x="305410" y="2504049"/>
            <a:ext cx="9814200" cy="259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1" lang="it-IT" sz="1400" u="none" cap="none" strike="noStrike">
                <a:solidFill>
                  <a:schemeClr val="dk1"/>
                </a:solidFill>
                <a:latin typeface="Calibri"/>
                <a:ea typeface="Calibri"/>
                <a:cs typeface="Calibri"/>
                <a:sym typeface="Calibri"/>
              </a:rPr>
              <a:t>Hai mai utilizzato foto o video per prendere in giro qualcuno?</a:t>
            </a:r>
            <a:endParaRPr b="0" i="0" sz="1400" u="none" cap="none" strike="noStrike">
              <a:solidFill>
                <a:srgbClr val="000000"/>
              </a:solidFill>
              <a:latin typeface="Arial"/>
              <a:ea typeface="Arial"/>
              <a:cs typeface="Arial"/>
              <a:sym typeface="Arial"/>
            </a:endParaRPr>
          </a:p>
        </p:txBody>
      </p:sp>
      <p:sp>
        <p:nvSpPr>
          <p:cNvPr id="352" name="Google Shape;352;g2e7d9740709_2_348"/>
          <p:cNvSpPr txBox="1"/>
          <p:nvPr/>
        </p:nvSpPr>
        <p:spPr>
          <a:xfrm>
            <a:off x="7315596" y="2675942"/>
            <a:ext cx="1749600" cy="2925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300"/>
              <a:buFont typeface="Arial"/>
              <a:buNone/>
            </a:pPr>
            <a:r>
              <a:rPr b="1" i="1" lang="it-IT" sz="1300" u="none" cap="none" strike="noStrike">
                <a:solidFill>
                  <a:srgbClr val="000000"/>
                </a:solidFill>
                <a:latin typeface="Calibri"/>
                <a:ea typeface="Calibri"/>
                <a:cs typeface="Calibri"/>
                <a:sym typeface="Calibri"/>
              </a:rPr>
              <a:t>AREA GEOGRAFICA</a:t>
            </a:r>
            <a:endParaRPr b="0" i="0" sz="1400" u="none" cap="none" strike="noStrike">
              <a:solidFill>
                <a:srgbClr val="000000"/>
              </a:solidFill>
              <a:latin typeface="Arial"/>
              <a:ea typeface="Arial"/>
              <a:cs typeface="Arial"/>
              <a:sym typeface="Arial"/>
            </a:endParaRPr>
          </a:p>
        </p:txBody>
      </p:sp>
      <p:sp>
        <p:nvSpPr>
          <p:cNvPr id="353" name="Google Shape;353;g2e7d9740709_2_348"/>
          <p:cNvSpPr/>
          <p:nvPr/>
        </p:nvSpPr>
        <p:spPr>
          <a:xfrm>
            <a:off x="3682589" y="2870519"/>
            <a:ext cx="2133900" cy="1335000"/>
          </a:xfrm>
          <a:prstGeom prst="round2DiagRect">
            <a:avLst>
              <a:gd fmla="val 43496" name="adj1"/>
              <a:gd fmla="val 0" name="adj2"/>
            </a:avLst>
          </a:prstGeom>
          <a:solidFill>
            <a:schemeClr val="lt1"/>
          </a:solid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it-IT" sz="1400" u="none" cap="none" strike="noStrike">
                <a:solidFill>
                  <a:schemeClr val="dk1"/>
                </a:solidFill>
                <a:latin typeface="Calibri"/>
                <a:ea typeface="Calibri"/>
                <a:cs typeface="Calibri"/>
                <a:sym typeface="Calibri"/>
              </a:rPr>
              <a:t>%SEMPRE+ % SPESSO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0" lang="it-IT" sz="1400" u="none" cap="none" strike="noStrike">
                <a:solidFill>
                  <a:schemeClr val="dk1"/>
                </a:solidFill>
                <a:latin typeface="Calibri"/>
                <a:ea typeface="Calibri"/>
                <a:cs typeface="Calibri"/>
                <a:sym typeface="Calibri"/>
              </a:rPr>
              <a:t>8%</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1" lang="it-IT" sz="1400" u="sng" cap="none" strike="noStrike">
                <a:solidFill>
                  <a:schemeClr val="dk1"/>
                </a:solidFill>
                <a:latin typeface="Calibri"/>
                <a:ea typeface="Calibri"/>
                <a:cs typeface="Calibri"/>
                <a:sym typeface="Calibri"/>
              </a:rPr>
              <a:t>RILEVAZIONE 2022</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1" lang="it-IT" sz="1400" u="sng" cap="none" strike="noStrike">
                <a:solidFill>
                  <a:schemeClr val="dk1"/>
                </a:solidFill>
                <a:latin typeface="Calibri"/>
                <a:ea typeface="Calibri"/>
                <a:cs typeface="Calibri"/>
                <a:sym typeface="Calibri"/>
              </a:rPr>
              <a:t>6%</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1" lang="it-IT" sz="1400" u="sng" cap="none" strike="noStrike">
                <a:solidFill>
                  <a:schemeClr val="dk1"/>
                </a:solidFill>
                <a:latin typeface="Calibri"/>
                <a:ea typeface="Calibri"/>
                <a:cs typeface="Calibri"/>
                <a:sym typeface="Calibri"/>
              </a:rPr>
              <a:t>RILEVAZIONE 2020</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1" i="1" lang="it-IT" sz="1400" u="sng" cap="none" strike="noStrike">
                <a:solidFill>
                  <a:schemeClr val="dk1"/>
                </a:solidFill>
                <a:latin typeface="Calibri"/>
                <a:ea typeface="Calibri"/>
                <a:cs typeface="Calibri"/>
                <a:sym typeface="Calibri"/>
              </a:rPr>
              <a:t>5%</a:t>
            </a:r>
            <a:endParaRPr b="0" i="0" sz="1400" u="none" cap="none" strike="noStrike">
              <a:solidFill>
                <a:srgbClr val="000000"/>
              </a:solidFill>
              <a:latin typeface="Arial"/>
              <a:ea typeface="Arial"/>
              <a:cs typeface="Arial"/>
              <a:sym typeface="Arial"/>
            </a:endParaRPr>
          </a:p>
        </p:txBody>
      </p:sp>
      <p:graphicFrame>
        <p:nvGraphicFramePr>
          <p:cNvPr id="354" name="Google Shape;354;g2e7d9740709_2_348"/>
          <p:cNvGraphicFramePr/>
          <p:nvPr/>
        </p:nvGraphicFramePr>
        <p:xfrm>
          <a:off x="6020243" y="3176740"/>
          <a:ext cx="3000000" cy="3000000"/>
        </p:xfrm>
        <a:graphic>
          <a:graphicData uri="http://schemas.openxmlformats.org/drawingml/2006/table">
            <a:tbl>
              <a:tblPr bandRow="1" firstRow="1">
                <a:noFill/>
                <a:tableStyleId>{D6545B1D-4EE5-4442-80A2-D95A57AB237B}</a:tableStyleId>
              </a:tblPr>
              <a:tblGrid>
                <a:gridCol w="1277375"/>
                <a:gridCol w="1382900"/>
                <a:gridCol w="1330125"/>
                <a:gridCol w="1330125"/>
              </a:tblGrid>
              <a:tr h="183525">
                <a:tc>
                  <a:txBody>
                    <a:bodyPr/>
                    <a:lstStyle/>
                    <a:p>
                      <a:pPr indent="0" lvl="0" marL="0" marR="0" rtl="0" algn="ctr">
                        <a:lnSpc>
                          <a:spcPct val="100000"/>
                        </a:lnSpc>
                        <a:spcBef>
                          <a:spcPts val="0"/>
                        </a:spcBef>
                        <a:spcAft>
                          <a:spcPts val="0"/>
                        </a:spcAft>
                        <a:buClr>
                          <a:srgbClr val="000000"/>
                        </a:buClr>
                        <a:buSzPts val="1200"/>
                        <a:buFont typeface="Arial"/>
                        <a:buNone/>
                      </a:pPr>
                      <a:r>
                        <a:t/>
                      </a:r>
                      <a:endParaRPr b="1" sz="1200" u="none" cap="none" strike="noStrike">
                        <a:solidFill>
                          <a:schemeClr val="dk1"/>
                        </a:solidFill>
                        <a:latin typeface="Arial"/>
                        <a:ea typeface="Arial"/>
                        <a:cs typeface="Arial"/>
                        <a:sym typeface="Arial"/>
                      </a:endParaRPr>
                    </a:p>
                  </a:txBody>
                  <a:tcPr marT="9525" marB="0" marR="9525" marL="9525" anchor="ctr">
                    <a:solidFill>
                      <a:schemeClr val="accent6"/>
                    </a:solidFill>
                  </a:tcP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NORD</a:t>
                      </a:r>
                      <a:endParaRPr b="1" i="1" sz="1300" u="none" cap="none" strike="noStrike">
                        <a:solidFill>
                          <a:schemeClr val="lt1"/>
                        </a:solidFill>
                        <a:latin typeface="Calibri"/>
                        <a:ea typeface="Calibri"/>
                        <a:cs typeface="Calibri"/>
                        <a:sym typeface="Calibri"/>
                      </a:endParaRPr>
                    </a:p>
                  </a:txBody>
                  <a:tcPr marT="9525" marB="0" marR="9525" marL="9525" anchor="ctr">
                    <a:solidFill>
                      <a:schemeClr val="accent6"/>
                    </a:solidFill>
                  </a:tcP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CENTRO</a:t>
                      </a:r>
                      <a:endParaRPr b="1" i="1" sz="1300" u="none" cap="none" strike="noStrike">
                        <a:solidFill>
                          <a:schemeClr val="lt1"/>
                        </a:solidFill>
                        <a:latin typeface="Calibri"/>
                        <a:ea typeface="Calibri"/>
                        <a:cs typeface="Calibri"/>
                        <a:sym typeface="Calibri"/>
                      </a:endParaRPr>
                    </a:p>
                  </a:txBody>
                  <a:tcPr marT="9525" marB="0" marR="9525" marL="9525" anchor="ctr">
                    <a:solidFill>
                      <a:schemeClr val="accent6"/>
                    </a:solidFill>
                  </a:tcPr>
                </a:tc>
                <a:tc>
                  <a:txBody>
                    <a:bodyPr/>
                    <a:lstStyle/>
                    <a:p>
                      <a:pPr indent="0" lvl="0" marL="0" marR="0" rtl="0" algn="ctr">
                        <a:lnSpc>
                          <a:spcPct val="100000"/>
                        </a:lnSpc>
                        <a:spcBef>
                          <a:spcPts val="0"/>
                        </a:spcBef>
                        <a:spcAft>
                          <a:spcPts val="0"/>
                        </a:spcAft>
                        <a:buClr>
                          <a:srgbClr val="000000"/>
                        </a:buClr>
                        <a:buSzPts val="1300"/>
                        <a:buFont typeface="Arial"/>
                        <a:buNone/>
                      </a:pPr>
                      <a:r>
                        <a:rPr lang="it-IT" sz="1300" u="none" cap="none" strike="noStrike"/>
                        <a:t>SUD E ISOLE</a:t>
                      </a:r>
                      <a:endParaRPr b="1" i="1" sz="1300" u="none" cap="none" strike="noStrike">
                        <a:solidFill>
                          <a:schemeClr val="lt1"/>
                        </a:solidFill>
                        <a:latin typeface="Calibri"/>
                        <a:ea typeface="Calibri"/>
                        <a:cs typeface="Calibri"/>
                        <a:sym typeface="Calibri"/>
                      </a:endParaRPr>
                    </a:p>
                  </a:txBody>
                  <a:tcPr marT="9525" marB="0" marR="9525" marL="9525" anchor="ctr">
                    <a:solidFill>
                      <a:schemeClr val="accent6"/>
                    </a:solidFill>
                  </a:tcPr>
                </a:tc>
              </a:tr>
              <a:tr h="242475">
                <a:tc gridSpan="4">
                  <a:txBody>
                    <a:bodyPr/>
                    <a:lstStyle/>
                    <a:p>
                      <a:pPr indent="0" lvl="0" marL="0" marR="0" rtl="0" algn="ctr">
                        <a:lnSpc>
                          <a:spcPct val="100000"/>
                        </a:lnSpc>
                        <a:spcBef>
                          <a:spcPts val="0"/>
                        </a:spcBef>
                        <a:spcAft>
                          <a:spcPts val="0"/>
                        </a:spcAft>
                        <a:buClr>
                          <a:srgbClr val="000000"/>
                        </a:buClr>
                        <a:buSzPts val="1200"/>
                        <a:buFont typeface="Arial"/>
                        <a:buNone/>
                      </a:pPr>
                      <a:r>
                        <a:rPr i="1" lang="it-IT" sz="1200" u="none" cap="none" strike="noStrike"/>
                        <a:t>Hai mai utilizzato foto o video per prendere in giro qualcuno?</a:t>
                      </a:r>
                      <a:endParaRPr sz="1400" u="none" cap="none" strike="noStrike"/>
                    </a:p>
                  </a:txBody>
                  <a:tcPr marT="9525" marB="0" marR="9525" marL="9525" anchor="ctr"/>
                </a:tc>
                <a:tc hMerge="1"/>
                <a:tc hMerge="1"/>
                <a:tc hMerge="1"/>
              </a:tr>
              <a:tr h="242475">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%Sempre+%Spesso </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11%</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7%</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6%</a:t>
                      </a:r>
                      <a:endParaRPr sz="1400" u="none" cap="none" strike="noStrike"/>
                    </a:p>
                  </a:txBody>
                  <a:tcPr marT="9525" marB="0" marR="9525" marL="9525" anchor="ctr"/>
                </a:tc>
              </a:tr>
              <a:tr h="242475">
                <a:tc>
                  <a:txBody>
                    <a:bodyPr/>
                    <a:lstStyle/>
                    <a:p>
                      <a:pPr indent="0" lvl="0" marL="0" marR="0" rtl="0" algn="r">
                        <a:lnSpc>
                          <a:spcPct val="100000"/>
                        </a:lnSpc>
                        <a:spcBef>
                          <a:spcPts val="0"/>
                        </a:spcBef>
                        <a:spcAft>
                          <a:spcPts val="0"/>
                        </a:spcAft>
                        <a:buClr>
                          <a:srgbClr val="000000"/>
                        </a:buClr>
                        <a:buSzPts val="1200"/>
                        <a:buFont typeface="Arial"/>
                        <a:buNone/>
                      </a:pPr>
                      <a:r>
                        <a:rPr b="1" i="0" lang="it-IT" sz="1200" u="none" cap="none" strike="noStrike">
                          <a:solidFill>
                            <a:srgbClr val="000000"/>
                          </a:solidFill>
                          <a:latin typeface="Calibri"/>
                          <a:ea typeface="Calibri"/>
                          <a:cs typeface="Calibri"/>
                          <a:sym typeface="Calibri"/>
                        </a:rPr>
                        <a:t>%Raramente+%Mai</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89%</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93%</a:t>
                      </a:r>
                      <a:endParaRPr sz="1400" u="none" cap="none" strike="noStrike"/>
                    </a:p>
                  </a:txBody>
                  <a:tcPr marT="9525" marB="0" marR="9525" marL="9525" anchor="ctr"/>
                </a:tc>
                <a:tc>
                  <a:txBody>
                    <a:bodyPr/>
                    <a:lstStyle/>
                    <a:p>
                      <a:pPr indent="0" lvl="0" marL="0" marR="0" rtl="0" algn="ctr">
                        <a:lnSpc>
                          <a:spcPct val="100000"/>
                        </a:lnSpc>
                        <a:spcBef>
                          <a:spcPts val="0"/>
                        </a:spcBef>
                        <a:spcAft>
                          <a:spcPts val="0"/>
                        </a:spcAft>
                        <a:buClr>
                          <a:srgbClr val="000000"/>
                        </a:buClr>
                        <a:buSzPts val="1400"/>
                        <a:buFont typeface="Arial"/>
                        <a:buNone/>
                      </a:pPr>
                      <a:r>
                        <a:rPr b="0" i="0" lang="it-IT" sz="1400" u="none" cap="none" strike="noStrike">
                          <a:solidFill>
                            <a:srgbClr val="000000"/>
                          </a:solidFill>
                          <a:latin typeface="Calibri"/>
                          <a:ea typeface="Calibri"/>
                          <a:cs typeface="Calibri"/>
                          <a:sym typeface="Calibri"/>
                        </a:rPr>
                        <a:t>94%</a:t>
                      </a:r>
                      <a:endParaRPr sz="1400" u="none" cap="none" strike="noStrike"/>
                    </a:p>
                  </a:txBody>
                  <a:tcPr marT="9525" marB="0" marR="9525" marL="9525" anchor="ctr"/>
                </a:tc>
              </a:tr>
            </a:tbl>
          </a:graphicData>
        </a:graphic>
      </p:graphicFrame>
      <p:sp>
        <p:nvSpPr>
          <p:cNvPr id="355" name="Google Shape;355;g2e7d9740709_2_348"/>
          <p:cNvSpPr/>
          <p:nvPr/>
        </p:nvSpPr>
        <p:spPr>
          <a:xfrm>
            <a:off x="2650400" y="2912950"/>
            <a:ext cx="655800" cy="2592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356" name="Google Shape;356;g2e7d9740709_2_348"/>
          <p:cNvSpPr txBox="1"/>
          <p:nvPr/>
        </p:nvSpPr>
        <p:spPr>
          <a:xfrm>
            <a:off x="2468800" y="2852750"/>
            <a:ext cx="758100" cy="30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t-IT" sz="2200">
                <a:solidFill>
                  <a:schemeClr val="dk1"/>
                </a:solidFill>
                <a:latin typeface="Calibri"/>
                <a:ea typeface="Calibri"/>
                <a:cs typeface="Calibri"/>
                <a:sym typeface="Calibri"/>
              </a:rPr>
              <a:t>2%</a:t>
            </a:r>
            <a:endParaRPr sz="2200">
              <a:solidFill>
                <a:schemeClr val="dk1"/>
              </a:solidFill>
              <a:latin typeface="Calibri"/>
              <a:ea typeface="Calibri"/>
              <a:cs typeface="Calibri"/>
              <a:sym typeface="Calibri"/>
            </a:endParaRPr>
          </a:p>
        </p:txBody>
      </p:sp>
      <p:sp>
        <p:nvSpPr>
          <p:cNvPr id="357" name="Google Shape;357;g2e7d9740709_2_348"/>
          <p:cNvSpPr txBox="1"/>
          <p:nvPr/>
        </p:nvSpPr>
        <p:spPr>
          <a:xfrm>
            <a:off x="2924500" y="2928950"/>
            <a:ext cx="758100" cy="30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it-IT" sz="2200">
                <a:solidFill>
                  <a:schemeClr val="dk1"/>
                </a:solidFill>
                <a:latin typeface="Calibri"/>
                <a:ea typeface="Calibri"/>
                <a:cs typeface="Calibri"/>
                <a:sym typeface="Calibri"/>
              </a:rPr>
              <a:t>6</a:t>
            </a:r>
            <a:r>
              <a:rPr lang="it-IT" sz="2200">
                <a:solidFill>
                  <a:schemeClr val="dk1"/>
                </a:solidFill>
                <a:latin typeface="Calibri"/>
                <a:ea typeface="Calibri"/>
                <a:cs typeface="Calibri"/>
                <a:sym typeface="Calibri"/>
              </a:rPr>
              <a:t>%</a:t>
            </a:r>
            <a:endParaRPr sz="22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2019-10-29T15:21:45Z</dcterms:created>
  <dc:creator>sara merigo</dc:creator>
</cp:coreProperties>
</file>