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97" autoAdjust="0"/>
  </p:normalViewPr>
  <p:slideViewPr>
    <p:cSldViewPr snapToGrid="0" snapToObjects="1">
      <p:cViewPr varScale="1">
        <p:scale>
          <a:sx n="180" d="100"/>
          <a:sy n="180" d="100"/>
        </p:scale>
        <p:origin x="-25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 userDrawn="1"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 userDrawn="1"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 userDrawn="1"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055FF6D4-D4D7-426A-98F7-170A3668379E}" type="datetime1">
              <a:rPr lang="en-US" smtClean="0"/>
              <a:pPr/>
              <a:t>29/03/17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 userDrawn="1"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C45A9071-CFF5-4E3B-B0AB-39782972E256}" type="datetime1">
              <a:rPr lang="en-US" smtClean="0"/>
              <a:pPr/>
              <a:t>29/03/17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 userDrawn="1"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3D8BD1F-DE98-4C29-8281-9EC9927620DF}" type="datetime1">
              <a:rPr lang="en-US" smtClean="0"/>
              <a:pPr/>
              <a:t>29/03/17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3467CD6D-7520-4B34-A5A3-E8385FA3AFC6}" type="datetime1">
              <a:rPr lang="en-US" smtClean="0"/>
              <a:pPr/>
              <a:t>29/03/17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1AD20DFC-E2D5-4BD6-B744-D8DEEAB5F7C2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 userDrawn="1"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 userDrawn="1"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 userDrawn="1"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 userDrawn="1"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2295D47-465E-4A05-802B-049480555B6D}" type="datetime1">
              <a:rPr lang="en-US" smtClean="0"/>
              <a:pPr/>
              <a:t>29/03/17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64791DB0-D703-40B5-AE3D-532AFE0356D1}" type="datetime1">
              <a:rPr lang="en-US" smtClean="0"/>
              <a:pPr/>
              <a:t>29/03/17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F48C029-2200-4EB8-BDE8-5EE0E23571A6}" type="datetime1">
              <a:rPr lang="en-US" smtClean="0"/>
              <a:pPr/>
              <a:t>29/03/17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07E45A1C-C0DD-4ED6-B23E-A9D2DD110058}" type="datetime1">
              <a:rPr lang="en-US" smtClean="0"/>
              <a:pPr/>
              <a:t>29/03/17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1AD20DFC-E2D5-4BD6-B744-D8DEEAB5F7C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 userDrawn="1"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 userDrawn="1"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A44C1B50-C580-4CB7-BA07-14C66C34B76D}" type="datetime1">
              <a:rPr lang="en-US" smtClean="0"/>
              <a:pPr/>
              <a:t>29/03/17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 userDrawn="1"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 userDrawn="1"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 userDrawn="1"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ED4F1D29-8BEE-49F3-AF49-7A09F617BF67}" type="datetime1">
              <a:rPr lang="en-US" smtClean="0"/>
              <a:pPr/>
              <a:t>29/03/17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 userDrawn="1"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 userDrawn="1"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 userDrawn="1"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 userDrawn="1"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 userDrawn="1"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 userDrawn="1"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7EB273CF-8910-423E-9890-FC81E25E5084}" type="datetime1">
              <a:rPr lang="en-US" smtClean="0"/>
              <a:pPr/>
              <a:t>29/03/17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4EC5816F-D43D-40D1-9B38-E1A2C18F0972}" type="datetime1">
              <a:rPr lang="en-US" smtClean="0"/>
              <a:pPr/>
              <a:t>29/03/17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20DFC-E2D5-4BD6-B744-D8DEEAB5F7C2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7" name="Immagine 6" descr="logo CEDIR_bianc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878" y="204614"/>
            <a:ext cx="2242560" cy="161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697237"/>
      </p:ext>
    </p:extLst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Funzionante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Funzionante.thmx</Template>
  <TotalTime>181</TotalTime>
  <Words>0</Words>
  <Application>Microsoft Macintosh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Funzionante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/>
  <cp:lastModifiedBy/>
  <cp:revision>3</cp:revision>
  <dcterms:created xsi:type="dcterms:W3CDTF">2017-03-28T08:59:58Z</dcterms:created>
  <dcterms:modified xsi:type="dcterms:W3CDTF">2017-03-29T12:01:46Z</dcterms:modified>
</cp:coreProperties>
</file>